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4" r:id="rId6"/>
    <p:sldId id="265" r:id="rId7"/>
    <p:sldId id="270" r:id="rId8"/>
    <p:sldId id="271" r:id="rId9"/>
    <p:sldId id="272" r:id="rId10"/>
    <p:sldId id="275" r:id="rId11"/>
    <p:sldId id="276" r:id="rId12"/>
    <p:sldId id="277" r:id="rId13"/>
    <p:sldId id="278" r:id="rId14"/>
    <p:sldId id="274" r:id="rId15"/>
  </p:sldIdLst>
  <p:sldSz cx="13004800" cy="9753600"/>
  <p:notesSz cx="7315200" cy="96012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satOff val="1848"/>
              <a:lumOff val="-15262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0" cap="flat">
              <a:noFill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0" cap="flat">
              <a:noFill/>
              <a:miter lim="400000"/>
            </a:ln>
          </a:insideH>
          <a:insideV>
            <a:ln w="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8" autoAdjust="0"/>
    <p:restoredTop sz="94660"/>
  </p:normalViewPr>
  <p:slideViewPr>
    <p:cSldViewPr snapToGrid="0">
      <p:cViewPr varScale="1">
        <p:scale>
          <a:sx n="58" d="100"/>
          <a:sy n="58" d="100"/>
        </p:scale>
        <p:origin x="1920" y="19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75361" y="4560570"/>
            <a:ext cx="5364480" cy="43205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022209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355600" y="2044700"/>
            <a:ext cx="12293600" cy="32385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355600" y="5270500"/>
            <a:ext cx="122936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5689600"/>
            <a:ext cx="10464800" cy="5080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15290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151599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346200" y="520700"/>
            <a:ext cx="10388600" cy="586023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908800"/>
            <a:ext cx="10464800" cy="12827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355600" y="3251200"/>
            <a:ext cx="12293600" cy="32385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05600" y="609600"/>
            <a:ext cx="5359400" cy="7759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355600" y="1016000"/>
            <a:ext cx="5892800" cy="3886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355600" y="4889500"/>
            <a:ext cx="5892800" cy="3886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20700" indent="-520700">
              <a:lnSpc>
                <a:spcPct val="120000"/>
              </a:lnSpc>
              <a:spcBef>
                <a:spcPts val="4600"/>
              </a:spcBef>
              <a:defRPr sz="4600"/>
            </a:lvl1pPr>
            <a:lvl2pPr marL="1041400" indent="-520700">
              <a:lnSpc>
                <a:spcPct val="120000"/>
              </a:lnSpc>
              <a:spcBef>
                <a:spcPts val="4600"/>
              </a:spcBef>
              <a:defRPr sz="4600"/>
            </a:lvl2pPr>
            <a:lvl3pPr marL="1562100" indent="-520700">
              <a:lnSpc>
                <a:spcPct val="120000"/>
              </a:lnSpc>
              <a:spcBef>
                <a:spcPts val="4600"/>
              </a:spcBef>
              <a:defRPr sz="4600"/>
            </a:lvl3pPr>
            <a:lvl4pPr marL="2082800" indent="-520700">
              <a:lnSpc>
                <a:spcPct val="120000"/>
              </a:lnSpc>
              <a:spcBef>
                <a:spcPts val="4600"/>
              </a:spcBef>
              <a:defRPr sz="4600"/>
            </a:lvl4pPr>
            <a:lvl5pPr marL="2603500" indent="-520700">
              <a:lnSpc>
                <a:spcPct val="120000"/>
              </a:lnSpc>
              <a:spcBef>
                <a:spcPts val="4600"/>
              </a:spcBef>
              <a:defRPr sz="4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762000" y="762000"/>
            <a:ext cx="11468100" cy="8216900"/>
          </a:xfrm>
          <a:prstGeom prst="rect">
            <a:avLst/>
          </a:prstGeom>
        </p:spPr>
        <p:txBody>
          <a:bodyPr/>
          <a:lstStyle>
            <a:lvl1pPr marL="520700" indent="-520700">
              <a:lnSpc>
                <a:spcPct val="120000"/>
              </a:lnSpc>
              <a:spcBef>
                <a:spcPts val="4600"/>
              </a:spcBef>
              <a:defRPr sz="4600"/>
            </a:lvl1pPr>
            <a:lvl2pPr marL="1041400" indent="-520700">
              <a:lnSpc>
                <a:spcPct val="120000"/>
              </a:lnSpc>
              <a:spcBef>
                <a:spcPts val="4600"/>
              </a:spcBef>
              <a:defRPr sz="4600"/>
            </a:lvl2pPr>
            <a:lvl3pPr marL="1562100" indent="-520700">
              <a:lnSpc>
                <a:spcPct val="120000"/>
              </a:lnSpc>
              <a:spcBef>
                <a:spcPts val="4600"/>
              </a:spcBef>
              <a:defRPr sz="4600"/>
            </a:lvl3pPr>
            <a:lvl4pPr marL="2082800" indent="-520700">
              <a:lnSpc>
                <a:spcPct val="120000"/>
              </a:lnSpc>
              <a:spcBef>
                <a:spcPts val="4600"/>
              </a:spcBef>
              <a:defRPr sz="4600"/>
            </a:lvl4pPr>
            <a:lvl5pPr marL="2603500" indent="-520700">
              <a:lnSpc>
                <a:spcPct val="120000"/>
              </a:lnSpc>
              <a:spcBef>
                <a:spcPts val="4600"/>
              </a:spcBef>
              <a:defRPr sz="4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654800" y="5029200"/>
            <a:ext cx="5803900" cy="421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664613" y="508000"/>
            <a:ext cx="5803901" cy="421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533400" y="508000"/>
            <a:ext cx="580823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355600" y="2730500"/>
            <a:ext cx="12293600" cy="629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24599" y="9271000"/>
            <a:ext cx="342901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9" r:id="rId9"/>
    <p:sldLayoutId id="2147483660" r:id="rId10"/>
    <p:sldLayoutId id="2147483661" r:id="rId11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titleStyle>
    <p:bodyStyle>
      <a:lvl1pPr marL="4318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8636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12954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17272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21590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25908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30226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34544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38862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slide" Target="slide6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2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28.png"/><Relationship Id="rId3" Type="http://schemas.openxmlformats.org/officeDocument/2006/relationships/image" Target="../media/image21.jpeg"/><Relationship Id="rId7" Type="http://schemas.openxmlformats.org/officeDocument/2006/relationships/image" Target="../media/image2.png"/><Relationship Id="rId12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7.png"/><Relationship Id="rId10" Type="http://schemas.openxmlformats.org/officeDocument/2006/relationships/image" Target="../media/image25.jpeg"/><Relationship Id="rId4" Type="http://schemas.openxmlformats.org/officeDocument/2006/relationships/image" Target="../media/image22.jpe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Relationship Id="rId6" Type="http://schemas.openxmlformats.org/officeDocument/2006/relationships/slide" Target="slide6.xml"/><Relationship Id="rId5" Type="http://schemas.openxmlformats.org/officeDocument/2006/relationships/image" Target="../media/image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xfrm>
            <a:off x="512762" y="3764224"/>
            <a:ext cx="12293600" cy="2648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200">
                <a:latin typeface="Apple SD 산돌고딕 Neo 세미볼드체"/>
                <a:ea typeface="Apple SD 산돌고딕 Neo 세미볼드체"/>
                <a:cs typeface="Apple SD 산돌고딕 Neo 세미볼드체"/>
                <a:sym typeface="Apple SD 산돌고딕 Neo 세미볼드체"/>
              </a:defRPr>
            </a:lvl1pPr>
          </a:lstStyle>
          <a:p>
            <a:r>
              <a:rPr sz="8000" b="1" dirty="0">
                <a:latin typeface="TH SarabunPSK" pitchFamily="34" charset="-34"/>
                <a:cs typeface="TH SarabunPSK" pitchFamily="34" charset="-34"/>
              </a:rPr>
              <a:t>IPAK Professional IT </a:t>
            </a:r>
            <a:r>
              <a:rPr sz="8000" b="1" dirty="0" err="1">
                <a:latin typeface="TH SarabunPSK" pitchFamily="34" charset="-34"/>
                <a:cs typeface="TH SarabunPSK" pitchFamily="34" charset="-34"/>
              </a:rPr>
              <a:t>Co.,LTD</a:t>
            </a:r>
            <a:endParaRPr sz="8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0" name="Shape 120"/>
          <p:cNvSpPr>
            <a:spLocks noGrp="1"/>
          </p:cNvSpPr>
          <p:nvPr>
            <p:ph type="subTitle" sz="quarter" idx="1"/>
          </p:nvPr>
        </p:nvSpPr>
        <p:spPr>
          <a:xfrm>
            <a:off x="512762" y="6875774"/>
            <a:ext cx="122936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600">
                <a:latin typeface="Apple SD 산돌고딕 Neo 세미볼드체"/>
                <a:ea typeface="Apple SD 산돌고딕 Neo 세미볼드체"/>
                <a:cs typeface="Apple SD 산돌고딕 Neo 세미볼드체"/>
                <a:sym typeface="Apple SD 산돌고딕 Neo 세미볼드체"/>
              </a:defRPr>
            </a:pPr>
            <a:r>
              <a:rPr sz="4000" b="1" dirty="0">
                <a:latin typeface="TH SarabunPSK" pitchFamily="34" charset="-34"/>
                <a:cs typeface="TH SarabunPSK" pitchFamily="34" charset="-34"/>
              </a:rPr>
              <a:t>The fastest way to grow your business with the leader in </a:t>
            </a:r>
            <a:r>
              <a:rPr sz="4000" b="1" dirty="0">
                <a:solidFill>
                  <a:srgbClr val="0069B5"/>
                </a:solidFill>
                <a:latin typeface="TH SarabunPSK" pitchFamily="34" charset="-34"/>
                <a:ea typeface="Apple SD 산돌고딕 Neo 무거운"/>
                <a:cs typeface="TH SarabunPSK" pitchFamily="34" charset="-34"/>
                <a:sym typeface="Apple SD 산돌고딕 Neo 무거운"/>
              </a:rPr>
              <a:t>Technology</a:t>
            </a:r>
          </a:p>
        </p:txBody>
      </p:sp>
      <p:pic>
        <p:nvPicPr>
          <p:cNvPr id="121" name="ipak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16446" y="1405884"/>
            <a:ext cx="5086182" cy="29063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2" animBg="1" advAuto="0"/>
      <p:bldP spid="120" grpId="3" animBg="1" advAuto="0"/>
      <p:bldP spid="121" grpId="1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/>
          </p:cNvSpPr>
          <p:nvPr>
            <p:ph type="title" idx="4294967295"/>
          </p:nvPr>
        </p:nvSpPr>
        <p:spPr>
          <a:xfrm>
            <a:off x="355600" y="645610"/>
            <a:ext cx="12293600" cy="1571891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>
            <a:normAutofit/>
          </a:bodyPr>
          <a:lstStyle>
            <a:lvl1pPr>
              <a:defRPr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lvl1pPr>
          </a:lstStyle>
          <a:p>
            <a:r>
              <a:rPr lang="en-US" sz="8000" b="1" dirty="0" smtClean="0">
                <a:latin typeface="TH SarabunPSK" pitchFamily="34" charset="-34"/>
                <a:cs typeface="TH SarabunPSK" pitchFamily="34" charset="-34"/>
              </a:rPr>
              <a:t>Cloud Service</a:t>
            </a:r>
            <a:endParaRPr sz="80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33" name="ipak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635" y="8864630"/>
            <a:ext cx="1471573" cy="84089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6" name="Group 336">
            <a:hlinkClick r:id="rId3" action="ppaction://hlinksldjump"/>
          </p:cNvPr>
          <p:cNvGrpSpPr/>
          <p:nvPr/>
        </p:nvGrpSpPr>
        <p:grpSpPr>
          <a:xfrm>
            <a:off x="12223815" y="9242438"/>
            <a:ext cx="692085" cy="690814"/>
            <a:chOff x="0" y="0"/>
            <a:chExt cx="692083" cy="690812"/>
          </a:xfrm>
        </p:grpSpPr>
        <p:sp>
          <p:nvSpPr>
            <p:cNvPr id="334" name="Shape 334"/>
            <p:cNvSpPr/>
            <p:nvPr/>
          </p:nvSpPr>
          <p:spPr>
            <a:xfrm>
              <a:off x="0" y="0"/>
              <a:ext cx="692084" cy="690813"/>
            </a:xfrm>
            <a:prstGeom prst="roundRect">
              <a:avLst>
                <a:gd name="adj" fmla="val 28031"/>
              </a:avLst>
            </a:prstGeom>
            <a:solidFill>
              <a:srgbClr val="16508B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35" name="Shape 335"/>
            <p:cNvSpPr/>
            <p:nvPr/>
          </p:nvSpPr>
          <p:spPr>
            <a:xfrm>
              <a:off x="127348" y="104106"/>
              <a:ext cx="437389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Apple SD 산돌고딕 Neo 무거운"/>
                  <a:ea typeface="Apple SD 산돌고딕 Neo 무거운"/>
                  <a:cs typeface="Apple SD 산돌고딕 Neo 무거운"/>
                  <a:sym typeface="Apple SD 산돌고딕 Neo 무거운"/>
                </a:defRPr>
              </a:lvl1pPr>
            </a:lstStyle>
            <a:p>
              <a:r>
                <a:t>EX</a:t>
              </a:r>
            </a:p>
          </p:txBody>
        </p:sp>
      </p:grpSp>
      <p:pic>
        <p:nvPicPr>
          <p:cNvPr id="2050" name="Picture 2" descr="https://images.spiceworks.com/wp-content/uploads/2022/04/26162218/AW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798" y="2005761"/>
            <a:ext cx="8066089" cy="675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2100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ipak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635" y="8864630"/>
            <a:ext cx="1471573" cy="840898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Shape 237"/>
          <p:cNvSpPr/>
          <p:nvPr/>
        </p:nvSpPr>
        <p:spPr>
          <a:xfrm>
            <a:off x="12223815" y="9242438"/>
            <a:ext cx="692085" cy="690814"/>
          </a:xfrm>
          <a:prstGeom prst="roundRect">
            <a:avLst>
              <a:gd name="adj" fmla="val 28031"/>
            </a:avLst>
          </a:prstGeom>
          <a:solidFill>
            <a:srgbClr val="16508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8" name="Shape 238"/>
          <p:cNvSpPr/>
          <p:nvPr/>
        </p:nvSpPr>
        <p:spPr>
          <a:xfrm>
            <a:off x="12396884" y="9346545"/>
            <a:ext cx="34594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Apple SD 산돌고딕 Neo 무거운"/>
                <a:ea typeface="Apple SD 산돌고딕 Neo 무거운"/>
                <a:cs typeface="Apple SD 산돌고딕 Neo 무거운"/>
                <a:sym typeface="Apple SD 산돌고딕 Neo 무거운"/>
              </a:defRPr>
            </a:lvl1pPr>
          </a:lstStyle>
          <a:p>
            <a:r>
              <a:t>12</a:t>
            </a:r>
          </a:p>
        </p:txBody>
      </p:sp>
      <p:sp>
        <p:nvSpPr>
          <p:cNvPr id="239" name="Shape 239"/>
          <p:cNvSpPr>
            <a:spLocks noGrp="1"/>
          </p:cNvSpPr>
          <p:nvPr>
            <p:ph type="title" idx="4294967295"/>
          </p:nvPr>
        </p:nvSpPr>
        <p:spPr>
          <a:xfrm>
            <a:off x="487935" y="237652"/>
            <a:ext cx="12293601" cy="1686462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>
            <a:normAutofit/>
          </a:bodyPr>
          <a:lstStyle>
            <a:lvl1pPr>
              <a:defRPr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lvl1pPr>
          </a:lstStyle>
          <a:p>
            <a:r>
              <a:rPr sz="8000" b="1" dirty="0" err="1">
                <a:latin typeface="TH SarabunPSK" pitchFamily="34" charset="-34"/>
                <a:cs typeface="TH SarabunPSK" pitchFamily="34" charset="-34"/>
              </a:rPr>
              <a:t>ผลงานที่ผ่านมา</a:t>
            </a:r>
            <a:endParaRPr sz="8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0" name="Shape 240"/>
          <p:cNvSpPr/>
          <p:nvPr/>
        </p:nvSpPr>
        <p:spPr>
          <a:xfrm>
            <a:off x="2882685" y="1184480"/>
            <a:ext cx="7183735" cy="933589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80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lvl1pPr>
          </a:lstStyle>
          <a:p>
            <a:r>
              <a:rPr sz="5400" dirty="0">
                <a:latin typeface="TH SarabunPSK" pitchFamily="34" charset="-34"/>
                <a:cs typeface="TH SarabunPSK" pitchFamily="34" charset="-34"/>
              </a:rPr>
              <a:t>S  </a:t>
            </a:r>
            <a:r>
              <a:rPr sz="5400" dirty="0" err="1">
                <a:latin typeface="TH SarabunPSK" pitchFamily="34" charset="-34"/>
                <a:cs typeface="TH SarabunPSK" pitchFamily="34" charset="-34"/>
              </a:rPr>
              <a:t>i</a:t>
            </a:r>
            <a:r>
              <a:rPr sz="5400" dirty="0">
                <a:latin typeface="TH SarabunPSK" pitchFamily="34" charset="-34"/>
                <a:cs typeface="TH SarabunPSK" pitchFamily="34" charset="-34"/>
              </a:rPr>
              <a:t>  t  e    R  e  f  e  r  e  n  c  e</a:t>
            </a:r>
          </a:p>
        </p:txBody>
      </p:sp>
      <p:pic>
        <p:nvPicPr>
          <p:cNvPr id="246" name="Logo NBTC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99807" y="2663463"/>
            <a:ext cx="1617583" cy="1361372"/>
          </a:xfrm>
          <a:prstGeom prst="rect">
            <a:avLst/>
          </a:prstGeom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</p:pic>
      <p:sp>
        <p:nvSpPr>
          <p:cNvPr id="27" name="Rectangle 26"/>
          <p:cNvSpPr/>
          <p:nvPr/>
        </p:nvSpPr>
        <p:spPr>
          <a:xfrm>
            <a:off x="4791110" y="2575844"/>
            <a:ext cx="6502400" cy="95102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Firewall : Check point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Blade server : Cisco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Email archiving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: Barracuda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San Storage : IBM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AD : Microsoft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Log Management : Juniper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NSW : Develop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ASMS :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Spectrocan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th-TH" dirty="0">
                <a:solidFill>
                  <a:schemeClr val="accent1">
                    <a:lumMod val="75000"/>
                  </a:schemeClr>
                </a:solidFill>
              </a:rPr>
              <a:t>เช่าเครื่องพิมพ์บัตร</a:t>
            </a:r>
            <a:r>
              <a:rPr lang="th-TH" dirty="0" smtClean="0">
                <a:solidFill>
                  <a:schemeClr val="accent1">
                    <a:lumMod val="75000"/>
                  </a:schemeClr>
                </a:solidFill>
              </a:rPr>
              <a:t>พนักงาน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th-TH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h-TH" dirty="0">
                <a:solidFill>
                  <a:schemeClr val="accent1">
                    <a:lumMod val="75000"/>
                  </a:schemeClr>
                </a:solidFill>
              </a:rPr>
              <a:t>ทั่วประเทศ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: AVOLIS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0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0" animBg="1" advAuto="0"/>
      <p:bldP spid="240" grpId="0" animBg="1" advAuto="0"/>
      <p:bldP spid="246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ipak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635" y="8864630"/>
            <a:ext cx="1471573" cy="840898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Shape 237"/>
          <p:cNvSpPr/>
          <p:nvPr/>
        </p:nvSpPr>
        <p:spPr>
          <a:xfrm>
            <a:off x="12223815" y="9242438"/>
            <a:ext cx="692085" cy="690814"/>
          </a:xfrm>
          <a:prstGeom prst="roundRect">
            <a:avLst>
              <a:gd name="adj" fmla="val 28031"/>
            </a:avLst>
          </a:prstGeom>
          <a:solidFill>
            <a:srgbClr val="16508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8" name="Shape 238"/>
          <p:cNvSpPr/>
          <p:nvPr/>
        </p:nvSpPr>
        <p:spPr>
          <a:xfrm>
            <a:off x="12396884" y="9346545"/>
            <a:ext cx="34594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Apple SD 산돌고딕 Neo 무거운"/>
                <a:ea typeface="Apple SD 산돌고딕 Neo 무거운"/>
                <a:cs typeface="Apple SD 산돌고딕 Neo 무거운"/>
                <a:sym typeface="Apple SD 산돌고딕 Neo 무거운"/>
              </a:defRPr>
            </a:lvl1pPr>
          </a:lstStyle>
          <a:p>
            <a:r>
              <a:t>12</a:t>
            </a:r>
          </a:p>
        </p:txBody>
      </p:sp>
      <p:sp>
        <p:nvSpPr>
          <p:cNvPr id="239" name="Shape 239"/>
          <p:cNvSpPr>
            <a:spLocks noGrp="1"/>
          </p:cNvSpPr>
          <p:nvPr>
            <p:ph type="title" idx="4294967295"/>
          </p:nvPr>
        </p:nvSpPr>
        <p:spPr>
          <a:xfrm>
            <a:off x="487935" y="237652"/>
            <a:ext cx="12293601" cy="1686462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>
            <a:normAutofit/>
          </a:bodyPr>
          <a:lstStyle>
            <a:lvl1pPr>
              <a:defRPr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lvl1pPr>
          </a:lstStyle>
          <a:p>
            <a:r>
              <a:rPr sz="8000" b="1" dirty="0" err="1">
                <a:latin typeface="TH SarabunPSK" pitchFamily="34" charset="-34"/>
                <a:cs typeface="TH SarabunPSK" pitchFamily="34" charset="-34"/>
              </a:rPr>
              <a:t>ผลงานที่ผ่านมา</a:t>
            </a:r>
            <a:endParaRPr sz="8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0" name="Shape 240"/>
          <p:cNvSpPr/>
          <p:nvPr/>
        </p:nvSpPr>
        <p:spPr>
          <a:xfrm>
            <a:off x="2882685" y="1513092"/>
            <a:ext cx="7183735" cy="933589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80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lvl1pPr>
          </a:lstStyle>
          <a:p>
            <a:r>
              <a:rPr sz="5400">
                <a:latin typeface="TH SarabunPSK" pitchFamily="34" charset="-34"/>
                <a:cs typeface="TH SarabunPSK" pitchFamily="34" charset="-34"/>
              </a:rPr>
              <a:t>S  i  t  e    R  e  f  e  r  e  n  c  e</a:t>
            </a:r>
          </a:p>
        </p:txBody>
      </p:sp>
      <p:grpSp>
        <p:nvGrpSpPr>
          <p:cNvPr id="243" name="Group 243"/>
          <p:cNvGrpSpPr/>
          <p:nvPr/>
        </p:nvGrpSpPr>
        <p:grpSpPr>
          <a:xfrm>
            <a:off x="2873862" y="5249512"/>
            <a:ext cx="1471572" cy="1425184"/>
            <a:chOff x="0" y="0"/>
            <a:chExt cx="1471571" cy="1425182"/>
          </a:xfrm>
        </p:grpSpPr>
        <p:sp>
          <p:nvSpPr>
            <p:cNvPr id="241" name="Shape 241"/>
            <p:cNvSpPr/>
            <p:nvPr/>
          </p:nvSpPr>
          <p:spPr>
            <a:xfrm>
              <a:off x="0" y="0"/>
              <a:ext cx="1471572" cy="142518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50800" dist="63500" dir="27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242" name="Logo EXAT.png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31108" y="10369"/>
              <a:ext cx="1376984" cy="13769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44" name="Logo NHS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46136" y="3145160"/>
            <a:ext cx="2643417" cy="1123452"/>
          </a:xfrm>
          <a:prstGeom prst="rect">
            <a:avLst/>
          </a:prstGeom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</p:pic>
      <p:sp>
        <p:nvSpPr>
          <p:cNvPr id="27" name="Rectangle 26"/>
          <p:cNvSpPr/>
          <p:nvPr/>
        </p:nvSpPr>
        <p:spPr>
          <a:xfrm>
            <a:off x="4962560" y="2606238"/>
            <a:ext cx="6502400" cy="72943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chemeClr val="accent1">
                    <a:lumMod val="75000"/>
                  </a:schemeClr>
                </a:solidFill>
              </a:rPr>
              <a:t>ระบบหลอดเลือดหัวใจขาดเลือด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chemeClr val="accent1">
                    <a:lumMod val="75000"/>
                  </a:schemeClr>
                </a:solidFill>
              </a:rPr>
              <a:t>ระบบวัณโรค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chemeClr val="accent1">
                    <a:lumMod val="75000"/>
                  </a:schemeClr>
                </a:solidFill>
              </a:rPr>
              <a:t>ระบบเอดส์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chemeClr val="accent1">
                    <a:lumMod val="75000"/>
                  </a:schemeClr>
                </a:solidFill>
              </a:rPr>
              <a:t>ระบบ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E-Claim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th-TH" dirty="0">
              <a:solidFill>
                <a:schemeClr val="accent1">
                  <a:lumMod val="75000"/>
                </a:schemeClr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th-TH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chemeClr val="accent1">
                    <a:lumMod val="75000"/>
                  </a:schemeClr>
                </a:solidFill>
              </a:rPr>
              <a:t>ระบบเก็บค่าผ่านทาง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th-TH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Website</a:t>
            </a:r>
          </a:p>
          <a:p>
            <a:pPr algn="l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1578" y="7934902"/>
            <a:ext cx="3118814" cy="92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0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0" animBg="1" advAuto="0"/>
      <p:bldP spid="240" grpId="0" animBg="1" advAuto="0"/>
      <p:bldP spid="243" grpId="0" animBg="1" advAuto="0"/>
      <p:bldP spid="244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ipak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635" y="8864630"/>
            <a:ext cx="1471573" cy="840898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Shape 237"/>
          <p:cNvSpPr/>
          <p:nvPr/>
        </p:nvSpPr>
        <p:spPr>
          <a:xfrm>
            <a:off x="12223815" y="9242438"/>
            <a:ext cx="692085" cy="690814"/>
          </a:xfrm>
          <a:prstGeom prst="roundRect">
            <a:avLst>
              <a:gd name="adj" fmla="val 28031"/>
            </a:avLst>
          </a:prstGeom>
          <a:solidFill>
            <a:srgbClr val="16508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8" name="Shape 238"/>
          <p:cNvSpPr/>
          <p:nvPr/>
        </p:nvSpPr>
        <p:spPr>
          <a:xfrm>
            <a:off x="12396884" y="9346545"/>
            <a:ext cx="34594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Apple SD 산돌고딕 Neo 무거운"/>
                <a:ea typeface="Apple SD 산돌고딕 Neo 무거운"/>
                <a:cs typeface="Apple SD 산돌고딕 Neo 무거운"/>
                <a:sym typeface="Apple SD 산돌고딕 Neo 무거운"/>
              </a:defRPr>
            </a:lvl1pPr>
          </a:lstStyle>
          <a:p>
            <a:r>
              <a:t>12</a:t>
            </a:r>
          </a:p>
        </p:txBody>
      </p:sp>
      <p:sp>
        <p:nvSpPr>
          <p:cNvPr id="239" name="Shape 239"/>
          <p:cNvSpPr>
            <a:spLocks noGrp="1"/>
          </p:cNvSpPr>
          <p:nvPr>
            <p:ph type="title" idx="4294967295"/>
          </p:nvPr>
        </p:nvSpPr>
        <p:spPr>
          <a:xfrm>
            <a:off x="487935" y="237652"/>
            <a:ext cx="12293601" cy="1686462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>
            <a:normAutofit/>
          </a:bodyPr>
          <a:lstStyle>
            <a:lvl1pPr>
              <a:defRPr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lvl1pPr>
          </a:lstStyle>
          <a:p>
            <a:r>
              <a:rPr sz="8000" b="1" dirty="0" err="1">
                <a:latin typeface="TH SarabunPSK" pitchFamily="34" charset="-34"/>
                <a:cs typeface="TH SarabunPSK" pitchFamily="34" charset="-34"/>
              </a:rPr>
              <a:t>ผลงานที่ผ่านมา</a:t>
            </a:r>
            <a:endParaRPr sz="8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0" name="Shape 240"/>
          <p:cNvSpPr/>
          <p:nvPr/>
        </p:nvSpPr>
        <p:spPr>
          <a:xfrm>
            <a:off x="2882685" y="1513092"/>
            <a:ext cx="7183735" cy="933589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80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lvl1pPr>
          </a:lstStyle>
          <a:p>
            <a:r>
              <a:rPr sz="5400">
                <a:latin typeface="TH SarabunPSK" pitchFamily="34" charset="-34"/>
                <a:cs typeface="TH SarabunPSK" pitchFamily="34" charset="-34"/>
              </a:rPr>
              <a:t>S  i  t  e    R  e  f  e  r  e  n  c  e</a:t>
            </a:r>
          </a:p>
        </p:txBody>
      </p:sp>
      <p:grpSp>
        <p:nvGrpSpPr>
          <p:cNvPr id="250" name="Group 250"/>
          <p:cNvGrpSpPr/>
          <p:nvPr/>
        </p:nvGrpSpPr>
        <p:grpSpPr>
          <a:xfrm>
            <a:off x="2146898" y="3009529"/>
            <a:ext cx="1471573" cy="1425183"/>
            <a:chOff x="0" y="0"/>
            <a:chExt cx="1471571" cy="1425182"/>
          </a:xfrm>
        </p:grpSpPr>
        <p:sp>
          <p:nvSpPr>
            <p:cNvPr id="248" name="Shape 248"/>
            <p:cNvSpPr/>
            <p:nvPr/>
          </p:nvSpPr>
          <p:spPr>
            <a:xfrm>
              <a:off x="0" y="0"/>
              <a:ext cx="1471572" cy="142518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50800" dist="63500" dir="27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249" name="Logo nia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7334" y="196252"/>
              <a:ext cx="1376903" cy="10326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7" name="Rectangle 26"/>
          <p:cNvSpPr/>
          <p:nvPr/>
        </p:nvSpPr>
        <p:spPr>
          <a:xfrm>
            <a:off x="4609515" y="3199554"/>
            <a:ext cx="73246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chemeClr val="accent1">
                    <a:lumMod val="75000"/>
                  </a:schemeClr>
                </a:solidFill>
              </a:rPr>
              <a:t>เช่าเครื่อง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Notebook : Dell</a:t>
            </a:r>
          </a:p>
          <a:p>
            <a:pPr algn="l"/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" name="Logo Baac.pn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2341692" y="6144860"/>
            <a:ext cx="1183746" cy="1183746"/>
          </a:xfrm>
          <a:prstGeom prst="rect">
            <a:avLst/>
          </a:prstGeom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403107" y="4553635"/>
            <a:ext cx="4019049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SSL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VPN :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F5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4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0" animBg="1" advAuto="0"/>
      <p:bldP spid="240" grpId="0" animBg="1" advAuto="0"/>
      <p:bldP spid="250" grpId="0" animBg="1" advAuto="0"/>
      <p:bldP spid="15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/>
          </p:cNvSpPr>
          <p:nvPr>
            <p:ph type="body" idx="14"/>
          </p:nvPr>
        </p:nvSpPr>
        <p:spPr>
          <a:xfrm>
            <a:off x="1585537" y="3932036"/>
            <a:ext cx="10464800" cy="1333698"/>
          </a:xfrm>
          <a:prstGeom prst="rect">
            <a:avLst/>
          </a:prstGeom>
        </p:spPr>
        <p:txBody>
          <a:bodyPr/>
          <a:lstStyle>
            <a:lvl1pPr>
              <a:defRPr>
                <a:latin typeface="Apple SD 산돌고딕 Neo 세미볼드체"/>
                <a:ea typeface="Apple SD 산돌고딕 Neo 세미볼드체"/>
                <a:cs typeface="Apple SD 산돌고딕 Neo 세미볼드체"/>
                <a:sym typeface="Apple SD 산돌고딕 Neo 세미볼드체"/>
              </a:defRPr>
            </a:lvl1pPr>
          </a:lstStyle>
          <a:p>
            <a:r>
              <a:rPr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Thank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You</a:t>
            </a:r>
            <a:r>
              <a:rPr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</a:t>
            </a:r>
            <a:endParaRPr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0594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xfrm>
            <a:off x="355600" y="2637618"/>
            <a:ext cx="12293600" cy="3238500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>
            <a:normAutofit/>
          </a:bodyPr>
          <a:lstStyle>
            <a:lvl1pPr>
              <a:defRPr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lvl1pPr>
          </a:lstStyle>
          <a:p>
            <a:r>
              <a:rPr sz="9600" b="1">
                <a:latin typeface="TH SarabunPSK" pitchFamily="34" charset="-34"/>
                <a:cs typeface="TH SarabunPSK" pitchFamily="34" charset="-34"/>
              </a:rPr>
              <a:t>ประวัติบริษัท</a:t>
            </a:r>
          </a:p>
        </p:txBody>
      </p:sp>
      <p:sp>
        <p:nvSpPr>
          <p:cNvPr id="124" name="Shape 124"/>
          <p:cNvSpPr/>
          <p:nvPr/>
        </p:nvSpPr>
        <p:spPr>
          <a:xfrm>
            <a:off x="4561696" y="4926114"/>
            <a:ext cx="4036392" cy="718145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80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lvl1pPr>
          </a:lstStyle>
          <a:p>
            <a:r>
              <a:rPr sz="4000" b="1">
                <a:latin typeface="TH SarabunPSK" pitchFamily="34" charset="-34"/>
                <a:cs typeface="TH SarabunPSK" pitchFamily="34" charset="-34"/>
              </a:rPr>
              <a:t>Company History Board</a:t>
            </a:r>
          </a:p>
        </p:txBody>
      </p:sp>
      <p:pic>
        <p:nvPicPr>
          <p:cNvPr id="125" name="ipak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635" y="8864630"/>
            <a:ext cx="1471573" cy="840898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/>
          <p:nvPr/>
        </p:nvSpPr>
        <p:spPr>
          <a:xfrm>
            <a:off x="12223815" y="9242438"/>
            <a:ext cx="692085" cy="690814"/>
          </a:xfrm>
          <a:prstGeom prst="roundRect">
            <a:avLst>
              <a:gd name="adj" fmla="val 28031"/>
            </a:avLst>
          </a:prstGeom>
          <a:solidFill>
            <a:srgbClr val="16508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7" name="Shape 127"/>
          <p:cNvSpPr/>
          <p:nvPr/>
        </p:nvSpPr>
        <p:spPr>
          <a:xfrm>
            <a:off x="12444382" y="9346545"/>
            <a:ext cx="25095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Apple SD 산돌고딕 Neo 무거운"/>
                <a:ea typeface="Apple SD 산돌고딕 Neo 무거운"/>
                <a:cs typeface="Apple SD 산돌고딕 Neo 무거운"/>
                <a:sym typeface="Apple SD 산돌고딕 Neo 무거운"/>
              </a:defRPr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1" animBg="1" advAuto="0"/>
      <p:bldP spid="124" grpId="2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1397000" y="4074318"/>
            <a:ext cx="10822121" cy="1604964"/>
          </a:xfrm>
          <a:prstGeom prst="rightArrow">
            <a:avLst>
              <a:gd name="adj1" fmla="val 54629"/>
              <a:gd name="adj2" fmla="val 105947"/>
            </a:avLst>
          </a:prstGeom>
          <a:solidFill>
            <a:srgbClr val="80878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355600" y="270271"/>
            <a:ext cx="12293600" cy="1368029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>
            <a:normAutofit/>
          </a:bodyPr>
          <a:lstStyle/>
          <a:p>
            <a:r>
              <a:rPr sz="8000" b="1">
                <a:latin typeface="TH SarabunPSK" pitchFamily="34" charset="-34"/>
                <a:cs typeface="TH SarabunPSK" pitchFamily="34" charset="-34"/>
              </a:rPr>
              <a:t>ประวัติบริษัท</a:t>
            </a:r>
          </a:p>
        </p:txBody>
      </p:sp>
      <p:sp>
        <p:nvSpPr>
          <p:cNvPr id="131" name="Shape 131"/>
          <p:cNvSpPr/>
          <p:nvPr/>
        </p:nvSpPr>
        <p:spPr>
          <a:xfrm>
            <a:off x="4669067" y="1365931"/>
            <a:ext cx="3741409" cy="718145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r>
              <a:rPr sz="4000">
                <a:latin typeface="TH SarabunPSK" pitchFamily="34" charset="-34"/>
                <a:cs typeface="TH SarabunPSK" pitchFamily="34" charset="-34"/>
              </a:rPr>
              <a:t>Company History Board</a:t>
            </a:r>
          </a:p>
        </p:txBody>
      </p:sp>
      <p:grpSp>
        <p:nvGrpSpPr>
          <p:cNvPr id="135" name="Group 135"/>
          <p:cNvGrpSpPr/>
          <p:nvPr/>
        </p:nvGrpSpPr>
        <p:grpSpPr>
          <a:xfrm>
            <a:off x="118815" y="4148071"/>
            <a:ext cx="3988236" cy="4098326"/>
            <a:chOff x="0" y="0"/>
            <a:chExt cx="3988234" cy="4098325"/>
          </a:xfrm>
        </p:grpSpPr>
        <p:sp>
          <p:nvSpPr>
            <p:cNvPr id="132" name="Shape 132"/>
            <p:cNvSpPr/>
            <p:nvPr/>
          </p:nvSpPr>
          <p:spPr>
            <a:xfrm>
              <a:off x="1041117" y="0"/>
              <a:ext cx="1457459" cy="1457458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808785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r>
                <a:rPr sz="3200" dirty="0"/>
                <a:t>2537</a:t>
              </a:r>
            </a:p>
          </p:txBody>
        </p:sp>
        <p:sp>
          <p:nvSpPr>
            <p:cNvPr id="133" name="Shape 133"/>
            <p:cNvSpPr/>
            <p:nvPr/>
          </p:nvSpPr>
          <p:spPr>
            <a:xfrm flipV="1">
              <a:off x="1769846" y="1435290"/>
              <a:ext cx="1" cy="1156957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0" y="2518405"/>
              <a:ext cx="3988234" cy="15799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914400">
                <a:defRPr sz="1900">
                  <a:solidFill>
                    <a:srgbClr val="0D5192"/>
                  </a:solidFill>
                  <a:latin typeface="Apple SD 산돌고딕 Neo 세미볼드체"/>
                  <a:ea typeface="Apple SD 산돌고딕 Neo 세미볼드체"/>
                  <a:cs typeface="Apple SD 산돌고딕 Neo 세미볼드체"/>
                  <a:sym typeface="Apple SD 산돌고딕 Neo 세미볼드체"/>
                </a:defRPr>
              </a:pPr>
              <a:r>
                <a:rPr sz="3200">
                  <a:latin typeface="TH SarabunPSK" pitchFamily="34" charset="-34"/>
                  <a:cs typeface="TH SarabunPSK" pitchFamily="34" charset="-34"/>
                </a:rPr>
                <a:t>ก่อตั้งบริษัทภายใต้ชื่อ </a:t>
              </a:r>
            </a:p>
            <a:p>
              <a:pPr defTabSz="914400">
                <a:defRPr sz="1900">
                  <a:solidFill>
                    <a:srgbClr val="0D5192"/>
                  </a:solidFill>
                  <a:latin typeface="Apple SD 산돌고딕 Neo 세미볼드체"/>
                  <a:ea typeface="Apple SD 산돌고딕 Neo 세미볼드체"/>
                  <a:cs typeface="Apple SD 산돌고딕 Neo 세미볼드체"/>
                  <a:sym typeface="Apple SD 산돌고딕 Neo 세미볼드체"/>
                </a:defRPr>
              </a:pPr>
              <a:r>
                <a:rPr sz="3200">
                  <a:latin typeface="TH SarabunPSK" pitchFamily="34" charset="-34"/>
                  <a:cs typeface="TH SarabunPSK" pitchFamily="34" charset="-34"/>
                </a:rPr>
                <a:t>บริษัท พี แอนด์ เค มัลติเทรด จำกัด</a:t>
              </a:r>
            </a:p>
            <a:p>
              <a:pPr defTabSz="914400">
                <a:defRPr sz="1900">
                  <a:solidFill>
                    <a:srgbClr val="0D5192"/>
                  </a:solidFill>
                  <a:latin typeface="Apple SD 산돌고딕 Neo 세미볼드체"/>
                  <a:ea typeface="Apple SD 산돌고딕 Neo 세미볼드체"/>
                  <a:cs typeface="Apple SD 산돌고딕 Neo 세미볼드체"/>
                  <a:sym typeface="Apple SD 산돌고딕 Neo 세미볼드체"/>
                </a:defRPr>
              </a:pPr>
              <a:r>
                <a:rPr sz="3200">
                  <a:latin typeface="TH SarabunPSK" pitchFamily="34" charset="-34"/>
                  <a:cs typeface="TH SarabunPSK" pitchFamily="34" charset="-34"/>
                </a:rPr>
                <a:t>ด้วยทุนจดทะเบียน 5 ล้านบาท </a:t>
              </a:r>
            </a:p>
          </p:txBody>
        </p:sp>
      </p:grpSp>
      <p:pic>
        <p:nvPicPr>
          <p:cNvPr id="136" name="ipak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635" y="8864630"/>
            <a:ext cx="1471573" cy="840898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/>
          <p:nvPr/>
        </p:nvSpPr>
        <p:spPr>
          <a:xfrm>
            <a:off x="12223815" y="9242438"/>
            <a:ext cx="692085" cy="690814"/>
          </a:xfrm>
          <a:prstGeom prst="roundRect">
            <a:avLst>
              <a:gd name="adj" fmla="val 28031"/>
            </a:avLst>
          </a:prstGeom>
          <a:solidFill>
            <a:srgbClr val="16508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12441080" y="9346545"/>
            <a:ext cx="257557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Apple SD 산돌고딕 Neo 무거운"/>
                <a:ea typeface="Apple SD 산돌고딕 Neo 무거운"/>
                <a:cs typeface="Apple SD 산돌고딕 Neo 무거운"/>
                <a:sym typeface="Apple SD 산돌고딕 Neo 무거운"/>
              </a:defRPr>
            </a:lvl1pPr>
          </a:lstStyle>
          <a:p>
            <a:r>
              <a:t>3</a:t>
            </a:r>
          </a:p>
        </p:txBody>
      </p:sp>
      <p:grpSp>
        <p:nvGrpSpPr>
          <p:cNvPr id="142" name="Group 142"/>
          <p:cNvGrpSpPr/>
          <p:nvPr/>
        </p:nvGrpSpPr>
        <p:grpSpPr>
          <a:xfrm>
            <a:off x="1993966" y="2916439"/>
            <a:ext cx="4525278" cy="2671158"/>
            <a:chOff x="-433954" y="-185981"/>
            <a:chExt cx="4525276" cy="2671156"/>
          </a:xfrm>
        </p:grpSpPr>
        <p:sp>
          <p:nvSpPr>
            <p:cNvPr id="139" name="Shape 139"/>
            <p:cNvSpPr/>
            <p:nvPr/>
          </p:nvSpPr>
          <p:spPr>
            <a:xfrm>
              <a:off x="1038881" y="1027717"/>
              <a:ext cx="1457459" cy="1457458"/>
            </a:xfrm>
            <a:prstGeom prst="ellipse">
              <a:avLst/>
            </a:prstGeom>
            <a:solidFill>
              <a:srgbClr val="F19832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r>
                <a:rPr sz="3200" dirty="0"/>
                <a:t>2548</a:t>
              </a:r>
            </a:p>
          </p:txBody>
        </p:sp>
        <p:sp>
          <p:nvSpPr>
            <p:cNvPr id="140" name="Shape 140"/>
            <p:cNvSpPr/>
            <p:nvPr/>
          </p:nvSpPr>
          <p:spPr>
            <a:xfrm>
              <a:off x="-433954" y="-185981"/>
              <a:ext cx="4525276" cy="656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914400">
                <a:defRPr sz="1900">
                  <a:solidFill>
                    <a:srgbClr val="094A88"/>
                  </a:solidFill>
                  <a:latin typeface="Apple SD 산돌고딕 Neo 세미볼드체"/>
                  <a:ea typeface="Apple SD 산돌고딕 Neo 세미볼드체"/>
                  <a:cs typeface="Apple SD 산돌고딕 Neo 세미볼드체"/>
                  <a:sym typeface="Apple SD 산돌고딕 Neo 세미볼드체"/>
                </a:defRPr>
              </a:lvl1pPr>
            </a:lstStyle>
            <a:p>
              <a:r>
                <a:rPr sz="3600" dirty="0" err="1">
                  <a:latin typeface="TH SarabunPSK" pitchFamily="34" charset="-34"/>
                  <a:cs typeface="TH SarabunPSK" pitchFamily="34" charset="-34"/>
                </a:rPr>
                <a:t>เพิ่มทุนจดทะเบียนเป็น</a:t>
              </a:r>
              <a:r>
                <a:rPr sz="3600" dirty="0">
                  <a:latin typeface="TH SarabunPSK" pitchFamily="34" charset="-34"/>
                  <a:cs typeface="TH SarabunPSK" pitchFamily="34" charset="-34"/>
                </a:rPr>
                <a:t> 10 </a:t>
              </a:r>
              <a:r>
                <a:rPr sz="3600" dirty="0" err="1">
                  <a:latin typeface="TH SarabunPSK" pitchFamily="34" charset="-34"/>
                  <a:cs typeface="TH SarabunPSK" pitchFamily="34" charset="-34"/>
                </a:rPr>
                <a:t>ล้านบาท</a:t>
              </a:r>
              <a:r>
                <a:rPr sz="3600" dirty="0">
                  <a:latin typeface="TH SarabunPSK" pitchFamily="34" charset="-34"/>
                  <a:cs typeface="TH SarabunPSK" pitchFamily="34" charset="-34"/>
                </a:rPr>
                <a:t> </a:t>
              </a:r>
            </a:p>
          </p:txBody>
        </p:sp>
        <p:sp>
          <p:nvSpPr>
            <p:cNvPr id="141" name="Shape 141"/>
            <p:cNvSpPr/>
            <p:nvPr/>
          </p:nvSpPr>
          <p:spPr>
            <a:xfrm flipV="1">
              <a:off x="1767610" y="416330"/>
              <a:ext cx="1" cy="622301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46" name="Group 146"/>
          <p:cNvGrpSpPr/>
          <p:nvPr/>
        </p:nvGrpSpPr>
        <p:grpSpPr>
          <a:xfrm>
            <a:off x="6264147" y="1871040"/>
            <a:ext cx="5411738" cy="3716557"/>
            <a:chOff x="-464949" y="-604435"/>
            <a:chExt cx="5411736" cy="3716555"/>
          </a:xfrm>
        </p:grpSpPr>
        <p:sp>
          <p:nvSpPr>
            <p:cNvPr id="143" name="Shape 143"/>
            <p:cNvSpPr/>
            <p:nvPr/>
          </p:nvSpPr>
          <p:spPr>
            <a:xfrm>
              <a:off x="1351444" y="1654662"/>
              <a:ext cx="1457458" cy="1457458"/>
            </a:xfrm>
            <a:prstGeom prst="ellipse">
              <a:avLst/>
            </a:prstGeom>
            <a:solidFill>
              <a:srgbClr val="389AD2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r>
                <a:rPr sz="3200" dirty="0" smtClean="0"/>
                <a:t>25</a:t>
              </a:r>
              <a:r>
                <a:rPr lang="en-US" sz="3200" dirty="0" smtClean="0"/>
                <a:t>67</a:t>
              </a:r>
              <a:endParaRPr sz="3200" dirty="0"/>
            </a:p>
          </p:txBody>
        </p:sp>
        <p:sp>
          <p:nvSpPr>
            <p:cNvPr id="144" name="Shape 144"/>
            <p:cNvSpPr/>
            <p:nvPr/>
          </p:nvSpPr>
          <p:spPr>
            <a:xfrm flipV="1">
              <a:off x="2080173" y="1043276"/>
              <a:ext cx="1" cy="622301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-464949" y="-604435"/>
              <a:ext cx="5411736" cy="18569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defTabSz="914400">
                <a:defRPr sz="1900">
                  <a:solidFill>
                    <a:srgbClr val="084785"/>
                  </a:solidFill>
                  <a:latin typeface="Apple SD 산돌고딕 Neo 세미볼드체"/>
                  <a:ea typeface="Apple SD 산돌고딕 Neo 세미볼드체"/>
                  <a:cs typeface="Apple SD 산돌고딕 Neo 세미볼드체"/>
                  <a:sym typeface="Apple SD 산돌고딕 Neo 세미볼드체"/>
                </a:defRPr>
              </a:pPr>
              <a:r>
                <a:rPr sz="3800">
                  <a:latin typeface="TH SarabunPSK" pitchFamily="34" charset="-34"/>
                  <a:cs typeface="TH SarabunPSK" pitchFamily="34" charset="-34"/>
                </a:rPr>
                <a:t>ปัจจุบันตั้งอยู่ </a:t>
              </a:r>
            </a:p>
            <a:p>
              <a:pPr defTabSz="914400">
                <a:defRPr sz="1900">
                  <a:solidFill>
                    <a:srgbClr val="084785"/>
                  </a:solidFill>
                  <a:latin typeface="Apple SD 산돌고딕 Neo 세미볼드체"/>
                  <a:ea typeface="Apple SD 산돌고딕 Neo 세미볼드체"/>
                  <a:cs typeface="Apple SD 산돌고딕 Neo 세미볼드체"/>
                  <a:sym typeface="Apple SD 산돌고딕 Neo 세미볼드체"/>
                </a:defRPr>
              </a:pPr>
              <a:r>
                <a:rPr sz="3800">
                  <a:latin typeface="TH SarabunPSK" pitchFamily="34" charset="-34"/>
                  <a:cs typeface="TH SarabunPSK" pitchFamily="34" charset="-34"/>
                </a:rPr>
                <a:t>9/31 หมู่บ้านวิสต้าพาร์ค ม.9 ต.บางตลาด</a:t>
              </a:r>
            </a:p>
            <a:p>
              <a:pPr lvl="1" indent="457200" defTabSz="914400">
                <a:defRPr sz="1900">
                  <a:solidFill>
                    <a:srgbClr val="084785"/>
                  </a:solidFill>
                  <a:latin typeface="Apple SD 산돌고딕 Neo 세미볼드체"/>
                  <a:ea typeface="Apple SD 산돌고딕 Neo 세미볼드체"/>
                  <a:cs typeface="Apple SD 산돌고딕 Neo 세미볼드체"/>
                  <a:sym typeface="Apple SD 산돌고딕 Neo 세미볼드체"/>
                </a:defRPr>
              </a:pPr>
              <a:r>
                <a:rPr sz="3800">
                  <a:latin typeface="TH SarabunPSK" pitchFamily="34" charset="-34"/>
                  <a:cs typeface="TH SarabunPSK" pitchFamily="34" charset="-34"/>
                </a:rPr>
                <a:t>อ.ปากเกร็ด จ.นนทบุรี 11120</a:t>
              </a:r>
            </a:p>
          </p:txBody>
        </p:sp>
      </p:grpSp>
      <p:grpSp>
        <p:nvGrpSpPr>
          <p:cNvPr id="150" name="Group 150"/>
          <p:cNvGrpSpPr/>
          <p:nvPr/>
        </p:nvGrpSpPr>
        <p:grpSpPr>
          <a:xfrm>
            <a:off x="4490443" y="4148071"/>
            <a:ext cx="4684554" cy="4096615"/>
            <a:chOff x="-1" y="0"/>
            <a:chExt cx="4684553" cy="4096614"/>
          </a:xfrm>
        </p:grpSpPr>
        <p:sp>
          <p:nvSpPr>
            <p:cNvPr id="147" name="Shape 147"/>
            <p:cNvSpPr/>
            <p:nvPr/>
          </p:nvSpPr>
          <p:spPr>
            <a:xfrm>
              <a:off x="1283226" y="0"/>
              <a:ext cx="1457458" cy="1457458"/>
            </a:xfrm>
            <a:prstGeom prst="ellipse">
              <a:avLst/>
            </a:prstGeom>
            <a:solidFill>
              <a:srgbClr val="D6457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r>
                <a:rPr sz="3200" dirty="0"/>
                <a:t>2551</a:t>
              </a:r>
              <a:endParaRPr dirty="0"/>
            </a:p>
          </p:txBody>
        </p:sp>
        <p:sp>
          <p:nvSpPr>
            <p:cNvPr id="148" name="Shape 148"/>
            <p:cNvSpPr/>
            <p:nvPr/>
          </p:nvSpPr>
          <p:spPr>
            <a:xfrm flipV="1">
              <a:off x="2011955" y="1452223"/>
              <a:ext cx="1" cy="1156958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-1" y="2516694"/>
              <a:ext cx="4684553" cy="15799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914400">
                <a:defRPr sz="1900">
                  <a:solidFill>
                    <a:srgbClr val="0B4B8A"/>
                  </a:solidFill>
                  <a:latin typeface="Apple SD 산돌고딕 Neo 세미볼드체"/>
                  <a:ea typeface="Apple SD 산돌고딕 Neo 세미볼드체"/>
                  <a:cs typeface="Apple SD 산돌고딕 Neo 세미볼드체"/>
                  <a:sym typeface="Apple SD 산돌고딕 Neo 세미볼드체"/>
                </a:defRPr>
              </a:pPr>
              <a:r>
                <a:rPr sz="3200">
                  <a:latin typeface="TH SarabunPSK" pitchFamily="34" charset="-34"/>
                  <a:cs typeface="TH SarabunPSK" pitchFamily="34" charset="-34"/>
                </a:rPr>
                <a:t>เปลี่ยนเป็นชื่อ </a:t>
              </a:r>
            </a:p>
            <a:p>
              <a:pPr defTabSz="914400">
                <a:defRPr sz="1900">
                  <a:solidFill>
                    <a:srgbClr val="0B4B8A"/>
                  </a:solidFill>
                  <a:latin typeface="Apple SD 산돌고딕 Neo 세미볼드체"/>
                  <a:ea typeface="Apple SD 산돌고딕 Neo 세미볼드체"/>
                  <a:cs typeface="Apple SD 산돌고딕 Neo 세미볼드체"/>
                  <a:sym typeface="Apple SD 산돌고딕 Neo 세미볼드체"/>
                </a:defRPr>
              </a:pPr>
              <a:r>
                <a:rPr sz="3200">
                  <a:latin typeface="TH SarabunPSK" pitchFamily="34" charset="-34"/>
                  <a:cs typeface="TH SarabunPSK" pitchFamily="34" charset="-34"/>
                </a:rPr>
                <a:t>บริษัท ไอแพ็คโปรเฟสชั่นแนลไอที จำกัด</a:t>
              </a:r>
            </a:p>
            <a:p>
              <a:pPr defTabSz="914400">
                <a:defRPr sz="1900">
                  <a:solidFill>
                    <a:srgbClr val="0B4B8A"/>
                  </a:solidFill>
                  <a:latin typeface="Apple SD 산돌고딕 Neo 세미볼드체"/>
                  <a:ea typeface="Apple SD 산돌고딕 Neo 세미볼드체"/>
                  <a:cs typeface="Apple SD 산돌고딕 Neo 세미볼드체"/>
                  <a:sym typeface="Apple SD 산돌고딕 Neo 세미볼드체"/>
                </a:defRPr>
              </a:pPr>
              <a:r>
                <a:rPr sz="3200">
                  <a:latin typeface="TH SarabunPSK" pitchFamily="34" charset="-34"/>
                  <a:cs typeface="TH SarabunPSK" pitchFamily="34" charset="-34"/>
                </a:rPr>
                <a:t>IPAK Professional IT Co.,Ltd.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3" animBg="1" advAuto="0"/>
      <p:bldP spid="130" grpId="1" animBg="1" advAuto="0"/>
      <p:bldP spid="131" grpId="2" animBg="1" advAuto="0"/>
      <p:bldP spid="135" grpId="4" animBg="1" advAuto="0"/>
      <p:bldP spid="142" grpId="5" animBg="1" advAuto="0"/>
      <p:bldP spid="146" grpId="7" animBg="1" advAuto="0"/>
      <p:bldP spid="150" grpId="6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monetize-graph-solo-1.png"/>
          <p:cNvPicPr>
            <a:picLocks noChangeAspect="1"/>
          </p:cNvPicPr>
          <p:nvPr/>
        </p:nvPicPr>
        <p:blipFill>
          <a:blip r:embed="rId2">
            <a:alphaModFix amt="40510"/>
            <a:extLst/>
          </a:blip>
          <a:stretch>
            <a:fillRect/>
          </a:stretch>
        </p:blipFill>
        <p:spPr>
          <a:xfrm>
            <a:off x="2404847" y="1919980"/>
            <a:ext cx="7736956" cy="61391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pak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4635" y="8864630"/>
            <a:ext cx="1471573" cy="840898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Shape 160"/>
          <p:cNvSpPr/>
          <p:nvPr/>
        </p:nvSpPr>
        <p:spPr>
          <a:xfrm>
            <a:off x="12223815" y="9242438"/>
            <a:ext cx="692085" cy="690814"/>
          </a:xfrm>
          <a:prstGeom prst="roundRect">
            <a:avLst>
              <a:gd name="adj" fmla="val 28031"/>
            </a:avLst>
          </a:prstGeom>
          <a:solidFill>
            <a:srgbClr val="16508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1" name="Shape 161"/>
          <p:cNvSpPr/>
          <p:nvPr/>
        </p:nvSpPr>
        <p:spPr>
          <a:xfrm>
            <a:off x="12445017" y="9346545"/>
            <a:ext cx="24968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Apple SD 산돌고딕 Neo 무거운"/>
                <a:ea typeface="Apple SD 산돌고딕 Neo 무거운"/>
                <a:cs typeface="Apple SD 산돌고딕 Neo 무거운"/>
                <a:sym typeface="Apple SD 산돌고딕 Neo 무거운"/>
              </a:defRPr>
            </a:lvl1pPr>
          </a:lstStyle>
          <a:p>
            <a:r>
              <a:t>5</a:t>
            </a:r>
          </a:p>
        </p:txBody>
      </p:sp>
      <p:sp>
        <p:nvSpPr>
          <p:cNvPr id="162" name="Shape 162"/>
          <p:cNvSpPr>
            <a:spLocks noGrp="1"/>
          </p:cNvSpPr>
          <p:nvPr>
            <p:ph type="title"/>
          </p:nvPr>
        </p:nvSpPr>
        <p:spPr>
          <a:xfrm>
            <a:off x="355600" y="645610"/>
            <a:ext cx="12293600" cy="1571891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>
            <a:normAutofit/>
          </a:bodyPr>
          <a:lstStyle/>
          <a:p>
            <a:r>
              <a:rPr sz="8000" b="1" dirty="0" err="1">
                <a:latin typeface="TH SarabunPSK" pitchFamily="34" charset="-34"/>
                <a:cs typeface="TH SarabunPSK" pitchFamily="34" charset="-34"/>
              </a:rPr>
              <a:t>วิสัยทัศน์</a:t>
            </a:r>
            <a:endParaRPr sz="8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4277532" y="1902539"/>
            <a:ext cx="4409887" cy="933589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80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lvl1pPr>
          </a:lstStyle>
          <a:p>
            <a:r>
              <a:rPr sz="5400" dirty="0">
                <a:latin typeface="TH SarabunPSK" pitchFamily="34" charset="-34"/>
                <a:cs typeface="TH SarabunPSK" pitchFamily="34" charset="-34"/>
              </a:rPr>
              <a:t>V    I    S    I    O    N</a:t>
            </a:r>
          </a:p>
        </p:txBody>
      </p:sp>
      <p:sp>
        <p:nvSpPr>
          <p:cNvPr id="164" name="Shape 164"/>
          <p:cNvSpPr/>
          <p:nvPr/>
        </p:nvSpPr>
        <p:spPr>
          <a:xfrm>
            <a:off x="571499" y="3648528"/>
            <a:ext cx="11861801" cy="2862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defTabSz="914400">
              <a:defRPr sz="4500">
                <a:solidFill>
                  <a:srgbClr val="4A4F4E"/>
                </a:solidFill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pPr>
            <a:r>
              <a:rPr sz="6000" b="1" dirty="0" err="1">
                <a:latin typeface="TH SarabunPSK" pitchFamily="34" charset="-34"/>
                <a:cs typeface="TH SarabunPSK" pitchFamily="34" charset="-34"/>
              </a:rPr>
              <a:t>เราจะเป็นผู้นำด้านเทคโนโลยีสารสนเทศ</a:t>
            </a:r>
            <a:endParaRPr sz="6000" b="1" dirty="0">
              <a:latin typeface="TH SarabunPSK" pitchFamily="34" charset="-34"/>
              <a:cs typeface="TH SarabunPSK" pitchFamily="34" charset="-34"/>
            </a:endParaRPr>
          </a:p>
          <a:p>
            <a:pPr defTabSz="914400">
              <a:defRPr sz="4500">
                <a:solidFill>
                  <a:srgbClr val="4A4F4E"/>
                </a:solidFill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pPr>
            <a:r>
              <a:rPr sz="6000" b="1" dirty="0" err="1">
                <a:latin typeface="TH SarabunPSK" pitchFamily="34" charset="-34"/>
                <a:cs typeface="TH SarabunPSK" pitchFamily="34" charset="-34"/>
              </a:rPr>
              <a:t>และนวัตกรรมที่ล้ำสมัย</a:t>
            </a:r>
            <a:endParaRPr sz="6000" b="1" dirty="0">
              <a:latin typeface="TH SarabunPSK" pitchFamily="34" charset="-34"/>
              <a:cs typeface="TH SarabunPSK" pitchFamily="34" charset="-34"/>
            </a:endParaRPr>
          </a:p>
          <a:p>
            <a:pPr defTabSz="914400">
              <a:defRPr sz="4500">
                <a:solidFill>
                  <a:srgbClr val="4A4F4E"/>
                </a:solidFill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pPr>
            <a:r>
              <a:rPr sz="6000" b="1" dirty="0" err="1">
                <a:latin typeface="TH SarabunPSK" pitchFamily="34" charset="-34"/>
                <a:cs typeface="TH SarabunPSK" pitchFamily="34" charset="-34"/>
              </a:rPr>
              <a:t>เพื่อ</a:t>
            </a:r>
            <a:r>
              <a:rPr sz="6000" b="1" dirty="0" err="1" smtClean="0">
                <a:latin typeface="TH SarabunPSK" pitchFamily="34" charset="-34"/>
                <a:cs typeface="TH SarabunPSK" pitchFamily="34" charset="-34"/>
              </a:rPr>
              <a:t>นำไปสู่</a:t>
            </a:r>
            <a:r>
              <a:rPr sz="6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sz="6000" b="1" dirty="0">
                <a:latin typeface="TH SarabunPSK" pitchFamily="34" charset="-34"/>
                <a:cs typeface="TH SarabunPSK" pitchFamily="34" charset="-34"/>
              </a:rPr>
              <a:t>“ </a:t>
            </a:r>
            <a:r>
              <a:rPr lang="en-US" sz="6000" b="1" dirty="0" smtClean="0">
                <a:latin typeface="TH SarabunPSK" pitchFamily="34" charset="-34"/>
                <a:cs typeface="TH SarabunPSK" pitchFamily="34" charset="-34"/>
              </a:rPr>
              <a:t>Cloud Computing</a:t>
            </a:r>
            <a:r>
              <a:rPr sz="6000" b="1" dirty="0" smtClean="0">
                <a:latin typeface="TH SarabunPSK" pitchFamily="34" charset="-34"/>
                <a:cs typeface="TH SarabunPSK" pitchFamily="34" charset="-34"/>
              </a:rPr>
              <a:t>”</a:t>
            </a:r>
            <a:endParaRPr sz="60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1" animBg="1" advAuto="0"/>
      <p:bldP spid="163" grpId="2" animBg="1" advAuto="0"/>
      <p:bldP spid="164" grpId="3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/>
          </p:cNvSpPr>
          <p:nvPr>
            <p:ph type="title"/>
          </p:nvPr>
        </p:nvSpPr>
        <p:spPr>
          <a:xfrm>
            <a:off x="1270000" y="5639792"/>
            <a:ext cx="10464800" cy="1282701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>
            <a:noAutofit/>
          </a:bodyPr>
          <a:lstStyle>
            <a:lvl1pPr>
              <a:defRPr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lvl1pPr>
          </a:lstStyle>
          <a:p>
            <a:r>
              <a:rPr sz="8000" b="1">
                <a:latin typeface="TH SarabunPSK" pitchFamily="34" charset="-34"/>
                <a:cs typeface="TH SarabunPSK" pitchFamily="34" charset="-34"/>
              </a:rPr>
              <a:t>Business Solution</a:t>
            </a:r>
          </a:p>
        </p:txBody>
      </p:sp>
      <p:pic>
        <p:nvPicPr>
          <p:cNvPr id="192" name="Social-Media-Icons2.png"/>
          <p:cNvPicPr>
            <a:picLocks noChangeAspect="1"/>
          </p:cNvPicPr>
          <p:nvPr/>
        </p:nvPicPr>
        <p:blipFill>
          <a:blip r:embed="rId2">
            <a:extLst/>
          </a:blip>
          <a:srcRect l="14850" r="16249" b="8753"/>
          <a:stretch>
            <a:fillRect/>
          </a:stretch>
        </p:blipFill>
        <p:spPr>
          <a:xfrm>
            <a:off x="977900" y="1700807"/>
            <a:ext cx="11049142" cy="38138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pak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4635" y="8864630"/>
            <a:ext cx="1471573" cy="840898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Shape 194"/>
          <p:cNvSpPr/>
          <p:nvPr/>
        </p:nvSpPr>
        <p:spPr>
          <a:xfrm>
            <a:off x="12223815" y="9242438"/>
            <a:ext cx="692085" cy="690814"/>
          </a:xfrm>
          <a:prstGeom prst="roundRect">
            <a:avLst>
              <a:gd name="adj" fmla="val 28031"/>
            </a:avLst>
          </a:prstGeom>
          <a:solidFill>
            <a:srgbClr val="16508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5" name="Shape 195"/>
          <p:cNvSpPr/>
          <p:nvPr/>
        </p:nvSpPr>
        <p:spPr>
          <a:xfrm>
            <a:off x="12435365" y="9346545"/>
            <a:ext cx="268987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Apple SD 산돌고딕 Neo 무거운"/>
                <a:ea typeface="Apple SD 산돌고딕 Neo 무거운"/>
                <a:cs typeface="Apple SD 산돌고딕 Neo 무거운"/>
                <a:sym typeface="Apple SD 산돌고딕 Neo 무거운"/>
              </a:defRPr>
            </a:lvl1pPr>
          </a:lstStyle>
          <a:p>
            <a:r>
              <a:t>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2" animBg="1" advAuto="0"/>
      <p:bldP spid="192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ipak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635" y="8864630"/>
            <a:ext cx="1471573" cy="840898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Shape 198"/>
          <p:cNvSpPr/>
          <p:nvPr/>
        </p:nvSpPr>
        <p:spPr>
          <a:xfrm>
            <a:off x="12223815" y="9242438"/>
            <a:ext cx="692085" cy="690814"/>
          </a:xfrm>
          <a:prstGeom prst="roundRect">
            <a:avLst>
              <a:gd name="adj" fmla="val 28031"/>
            </a:avLst>
          </a:prstGeom>
          <a:solidFill>
            <a:srgbClr val="16508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9" name="Shape 199"/>
          <p:cNvSpPr/>
          <p:nvPr/>
        </p:nvSpPr>
        <p:spPr>
          <a:xfrm>
            <a:off x="12380374" y="9346545"/>
            <a:ext cx="37896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Apple SD 산돌고딕 Neo 무거운"/>
                <a:ea typeface="Apple SD 산돌고딕 Neo 무거운"/>
                <a:cs typeface="Apple SD 산돌고딕 Neo 무거운"/>
                <a:sym typeface="Apple SD 산돌고딕 Neo 무거운"/>
              </a:defRPr>
            </a:lvl1pPr>
          </a:lstStyle>
          <a:p>
            <a:r>
              <a:t>10</a:t>
            </a:r>
          </a:p>
        </p:txBody>
      </p:sp>
      <p:pic>
        <p:nvPicPr>
          <p:cNvPr id="200" name="business_solutions.png"/>
          <p:cNvPicPr>
            <a:picLocks noChangeAspect="1"/>
          </p:cNvPicPr>
          <p:nvPr/>
        </p:nvPicPr>
        <p:blipFill>
          <a:blip r:embed="rId3">
            <a:extLst/>
          </a:blip>
          <a:srcRect r="9137" b="19808"/>
          <a:stretch>
            <a:fillRect/>
          </a:stretch>
        </p:blipFill>
        <p:spPr>
          <a:xfrm>
            <a:off x="2812256" y="2644576"/>
            <a:ext cx="7380182" cy="4464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7" name="Group 207">
            <a:hlinkClick r:id="rId4" action="ppaction://hlinksldjump"/>
          </p:cNvPr>
          <p:cNvGrpSpPr/>
          <p:nvPr/>
        </p:nvGrpSpPr>
        <p:grpSpPr>
          <a:xfrm>
            <a:off x="349076" y="2306805"/>
            <a:ext cx="3730340" cy="2314238"/>
            <a:chOff x="0" y="-294468"/>
            <a:chExt cx="3730339" cy="2314237"/>
          </a:xfrm>
        </p:grpSpPr>
        <p:grpSp>
          <p:nvGrpSpPr>
            <p:cNvPr id="203" name="Group 203">
              <a:hlinkClick r:id="rId4" action="ppaction://hlinksldjump"/>
            </p:cNvPr>
            <p:cNvGrpSpPr/>
            <p:nvPr/>
          </p:nvGrpSpPr>
          <p:grpSpPr>
            <a:xfrm>
              <a:off x="0" y="-294468"/>
              <a:ext cx="2980616" cy="1025922"/>
              <a:chOff x="0" y="-294468"/>
              <a:chExt cx="2980615" cy="1025920"/>
            </a:xfrm>
          </p:grpSpPr>
          <p:sp>
            <p:nvSpPr>
              <p:cNvPr id="201" name="Shape 201"/>
              <p:cNvSpPr/>
              <p:nvPr/>
            </p:nvSpPr>
            <p:spPr>
              <a:xfrm>
                <a:off x="0" y="0"/>
                <a:ext cx="2980615" cy="647700"/>
              </a:xfrm>
              <a:prstGeom prst="rect">
                <a:avLst/>
              </a:prstGeom>
              <a:gradFill flip="none" rotWithShape="1">
                <a:gsLst>
                  <a:gs pos="0">
                    <a:srgbClr val="F4F7FF"/>
                  </a:gs>
                  <a:gs pos="24335">
                    <a:srgbClr val="F6F9FF">
                      <a:alpha val="50000"/>
                    </a:srgbClr>
                  </a:gs>
                  <a:gs pos="100000">
                    <a:srgbClr val="F8FBFF">
                      <a:alpha val="0"/>
                    </a:srgbClr>
                  </a:gs>
                </a:gsLst>
                <a:path path="shape">
                  <a:fillToRect l="45137" t="79659" r="54862" b="20340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2" name="Shape 202"/>
              <p:cNvSpPr/>
              <p:nvPr/>
            </p:nvSpPr>
            <p:spPr>
              <a:xfrm>
                <a:off x="311013" y="-294468"/>
                <a:ext cx="2414120" cy="102592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>
                <a:outerShdw blurRad="63500" dist="25400" dir="5400000" rotWithShape="0">
                  <a:srgbClr val="000000">
                    <a:alpha val="50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>
                    <a:latin typeface="Apple SD 산돌고딕 Neo 세미볼드체"/>
                    <a:ea typeface="Apple SD 산돌고딕 Neo 세미볼드체"/>
                    <a:cs typeface="Apple SD 산돌고딕 Neo 세미볼드체"/>
                    <a:sym typeface="Apple SD 산돌고딕 Neo 세미볼드체"/>
                  </a:defRPr>
                </a:lvl1pPr>
              </a:lstStyle>
              <a:p>
                <a:r>
                  <a:rPr sz="6000" b="1">
                    <a:latin typeface="TH SarabunPSK" pitchFamily="34" charset="-34"/>
                    <a:cs typeface="TH SarabunPSK" pitchFamily="34" charset="-34"/>
                  </a:rPr>
                  <a:t>Hardware</a:t>
                </a:r>
              </a:p>
            </p:txBody>
          </p:sp>
        </p:grpSp>
        <p:grpSp>
          <p:nvGrpSpPr>
            <p:cNvPr id="206" name="Group 206"/>
            <p:cNvGrpSpPr/>
            <p:nvPr/>
          </p:nvGrpSpPr>
          <p:grpSpPr>
            <a:xfrm>
              <a:off x="2768077" y="319159"/>
              <a:ext cx="962262" cy="1700610"/>
              <a:chOff x="0" y="0"/>
              <a:chExt cx="962260" cy="1700608"/>
            </a:xfrm>
          </p:grpSpPr>
          <p:sp>
            <p:nvSpPr>
              <p:cNvPr id="204" name="Shape 204"/>
              <p:cNvSpPr/>
              <p:nvPr/>
            </p:nvSpPr>
            <p:spPr>
              <a:xfrm>
                <a:off x="0" y="4906"/>
                <a:ext cx="594289" cy="1"/>
              </a:xfrm>
              <a:prstGeom prst="line">
                <a:avLst/>
              </a:prstGeom>
              <a:noFill/>
              <a:ln w="38100" cap="flat">
                <a:solidFill>
                  <a:srgbClr val="5A5F5E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05" name="Shape 205"/>
              <p:cNvSpPr/>
              <p:nvPr/>
            </p:nvSpPr>
            <p:spPr>
              <a:xfrm>
                <a:off x="574748" y="-1"/>
                <a:ext cx="387513" cy="1700610"/>
              </a:xfrm>
              <a:prstGeom prst="line">
                <a:avLst/>
              </a:prstGeom>
              <a:noFill/>
              <a:ln w="38100" cap="flat">
                <a:solidFill>
                  <a:srgbClr val="5A5F5E"/>
                </a:solidFill>
                <a:prstDash val="solid"/>
                <a:miter lim="400000"/>
                <a:tailEnd type="oval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214" name="Group 214">
            <a:hlinkClick r:id="rId5" action="ppaction://hlinksldjump"/>
          </p:cNvPr>
          <p:cNvGrpSpPr/>
          <p:nvPr/>
        </p:nvGrpSpPr>
        <p:grpSpPr>
          <a:xfrm>
            <a:off x="8528884" y="1515504"/>
            <a:ext cx="4295410" cy="2917242"/>
            <a:chOff x="22832" y="-201478"/>
            <a:chExt cx="4295408" cy="2917241"/>
          </a:xfrm>
        </p:grpSpPr>
        <p:grpSp>
          <p:nvGrpSpPr>
            <p:cNvPr id="210" name="Group 210">
              <a:hlinkClick r:id="rId5" action="ppaction://hlinksldjump"/>
            </p:cNvPr>
            <p:cNvGrpSpPr/>
            <p:nvPr/>
          </p:nvGrpSpPr>
          <p:grpSpPr>
            <a:xfrm>
              <a:off x="1337623" y="-201478"/>
              <a:ext cx="2980617" cy="1025922"/>
              <a:chOff x="0" y="-201478"/>
              <a:chExt cx="2980615" cy="1025920"/>
            </a:xfrm>
          </p:grpSpPr>
          <p:sp>
            <p:nvSpPr>
              <p:cNvPr id="208" name="Shape 208"/>
              <p:cNvSpPr/>
              <p:nvPr/>
            </p:nvSpPr>
            <p:spPr>
              <a:xfrm>
                <a:off x="0" y="0"/>
                <a:ext cx="2980615" cy="647700"/>
              </a:xfrm>
              <a:prstGeom prst="rect">
                <a:avLst/>
              </a:prstGeom>
              <a:gradFill flip="none" rotWithShape="1">
                <a:gsLst>
                  <a:gs pos="0">
                    <a:srgbClr val="F4F7FF"/>
                  </a:gs>
                  <a:gs pos="24335">
                    <a:srgbClr val="F6F9FF">
                      <a:alpha val="50000"/>
                    </a:srgbClr>
                  </a:gs>
                  <a:gs pos="100000">
                    <a:srgbClr val="F8FBFF">
                      <a:alpha val="0"/>
                    </a:srgbClr>
                  </a:gs>
                </a:gsLst>
                <a:path path="shape">
                  <a:fillToRect l="45137" t="79659" r="54862" b="20340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9" name="Shape 209"/>
              <p:cNvSpPr/>
              <p:nvPr/>
            </p:nvSpPr>
            <p:spPr>
              <a:xfrm>
                <a:off x="371183" y="-201478"/>
                <a:ext cx="2236188" cy="102592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>
                <a:outerShdw blurRad="63500" dist="25400" dir="5400000" rotWithShape="0">
                  <a:srgbClr val="000000">
                    <a:alpha val="50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>
                    <a:latin typeface="Apple SD 산돌고딕 Neo 세미볼드체"/>
                    <a:ea typeface="Apple SD 산돌고딕 Neo 세미볼드체"/>
                    <a:cs typeface="Apple SD 산돌고딕 Neo 세미볼드체"/>
                    <a:sym typeface="Apple SD 산돌고딕 Neo 세미볼드체"/>
                  </a:defRPr>
                </a:lvl1pPr>
              </a:lstStyle>
              <a:p>
                <a:r>
                  <a:rPr sz="6000" b="1">
                    <a:latin typeface="TH SarabunPSK" pitchFamily="34" charset="-34"/>
                    <a:cs typeface="TH SarabunPSK" pitchFamily="34" charset="-34"/>
                  </a:rPr>
                  <a:t>Software</a:t>
                </a:r>
              </a:p>
            </p:txBody>
          </p:sp>
        </p:grpSp>
        <p:grpSp>
          <p:nvGrpSpPr>
            <p:cNvPr id="213" name="Group 213"/>
            <p:cNvGrpSpPr/>
            <p:nvPr/>
          </p:nvGrpSpPr>
          <p:grpSpPr>
            <a:xfrm>
              <a:off x="22832" y="331135"/>
              <a:ext cx="1598646" cy="2384628"/>
              <a:chOff x="22832" y="0"/>
              <a:chExt cx="1598644" cy="2384626"/>
            </a:xfrm>
          </p:grpSpPr>
          <p:sp>
            <p:nvSpPr>
              <p:cNvPr id="211" name="Shape 211"/>
              <p:cNvSpPr/>
              <p:nvPr/>
            </p:nvSpPr>
            <p:spPr>
              <a:xfrm>
                <a:off x="1053453" y="5414"/>
                <a:ext cx="568025" cy="1"/>
              </a:xfrm>
              <a:prstGeom prst="line">
                <a:avLst/>
              </a:prstGeom>
              <a:noFill/>
              <a:ln w="38100" cap="flat">
                <a:solidFill>
                  <a:srgbClr val="5A5F5E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12" name="Shape 212"/>
              <p:cNvSpPr/>
              <p:nvPr/>
            </p:nvSpPr>
            <p:spPr>
              <a:xfrm flipH="1">
                <a:off x="22832" y="0"/>
                <a:ext cx="1039267" cy="2384627"/>
              </a:xfrm>
              <a:prstGeom prst="line">
                <a:avLst/>
              </a:prstGeom>
              <a:noFill/>
              <a:ln w="38100" cap="flat">
                <a:solidFill>
                  <a:srgbClr val="5A5F5E"/>
                </a:solidFill>
                <a:prstDash val="solid"/>
                <a:miter lim="400000"/>
                <a:tailEnd type="oval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221" name="Group 221">
            <a:hlinkClick r:id="rId6" action="ppaction://hlinksldjump"/>
          </p:cNvPr>
          <p:cNvGrpSpPr/>
          <p:nvPr/>
        </p:nvGrpSpPr>
        <p:grpSpPr>
          <a:xfrm>
            <a:off x="6426471" y="5052493"/>
            <a:ext cx="4520801" cy="2822993"/>
            <a:chOff x="9807" y="56302"/>
            <a:chExt cx="4520800" cy="2822992"/>
          </a:xfrm>
        </p:grpSpPr>
        <p:grpSp>
          <p:nvGrpSpPr>
            <p:cNvPr id="217" name="Group 217">
              <a:hlinkClick r:id="rId6" action="ppaction://hlinksldjump"/>
            </p:cNvPr>
            <p:cNvGrpSpPr/>
            <p:nvPr/>
          </p:nvGrpSpPr>
          <p:grpSpPr>
            <a:xfrm>
              <a:off x="906122" y="1853372"/>
              <a:ext cx="3624485" cy="1025922"/>
              <a:chOff x="0" y="-154983"/>
              <a:chExt cx="3624483" cy="1025920"/>
            </a:xfrm>
          </p:grpSpPr>
          <p:sp>
            <p:nvSpPr>
              <p:cNvPr id="215" name="Shape 215"/>
              <p:cNvSpPr/>
              <p:nvPr/>
            </p:nvSpPr>
            <p:spPr>
              <a:xfrm>
                <a:off x="0" y="0"/>
                <a:ext cx="2980615" cy="647700"/>
              </a:xfrm>
              <a:prstGeom prst="rect">
                <a:avLst/>
              </a:prstGeom>
              <a:gradFill flip="none" rotWithShape="1">
                <a:gsLst>
                  <a:gs pos="0">
                    <a:srgbClr val="F4F7FF"/>
                  </a:gs>
                  <a:gs pos="24335">
                    <a:srgbClr val="F6F9FF">
                      <a:alpha val="50000"/>
                    </a:srgbClr>
                  </a:gs>
                  <a:gs pos="100000">
                    <a:srgbClr val="F8FBFF">
                      <a:alpha val="0"/>
                    </a:srgbClr>
                  </a:gs>
                </a:gsLst>
                <a:path path="shape">
                  <a:fillToRect l="45137" t="79659" r="54862" b="20340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6" name="Shape 216"/>
              <p:cNvSpPr/>
              <p:nvPr/>
            </p:nvSpPr>
            <p:spPr>
              <a:xfrm>
                <a:off x="163602" y="-154983"/>
                <a:ext cx="3460881" cy="102592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>
                <a:outerShdw blurRad="63500" dist="25400" dir="5400000" rotWithShape="0">
                  <a:srgbClr val="000000">
                    <a:alpha val="50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>
                    <a:latin typeface="Apple SD 산돌고딕 Neo 세미볼드체"/>
                    <a:ea typeface="Apple SD 산돌고딕 Neo 세미볼드체"/>
                    <a:cs typeface="Apple SD 산돌고딕 Neo 세미볼드체"/>
                    <a:sym typeface="Apple SD 산돌고딕 Neo 세미볼드체"/>
                  </a:defRPr>
                </a:lvl1pPr>
              </a:lstStyle>
              <a:p>
                <a:r>
                  <a:rPr sz="6000" b="1">
                    <a:latin typeface="TH SarabunPSK" pitchFamily="34" charset="-34"/>
                    <a:cs typeface="TH SarabunPSK" pitchFamily="34" charset="-34"/>
                  </a:rPr>
                  <a:t>Development</a:t>
                </a:r>
              </a:p>
            </p:txBody>
          </p:sp>
        </p:grpSp>
        <p:grpSp>
          <p:nvGrpSpPr>
            <p:cNvPr id="220" name="Group 220"/>
            <p:cNvGrpSpPr/>
            <p:nvPr/>
          </p:nvGrpSpPr>
          <p:grpSpPr>
            <a:xfrm>
              <a:off x="9807" y="56302"/>
              <a:ext cx="960399" cy="2287803"/>
              <a:chOff x="9807" y="56302"/>
              <a:chExt cx="960397" cy="2287801"/>
            </a:xfrm>
          </p:grpSpPr>
          <p:sp>
            <p:nvSpPr>
              <p:cNvPr id="218" name="Shape 218"/>
              <p:cNvSpPr/>
              <p:nvPr/>
            </p:nvSpPr>
            <p:spPr>
              <a:xfrm>
                <a:off x="402181" y="2332205"/>
                <a:ext cx="568025" cy="1"/>
              </a:xfrm>
              <a:prstGeom prst="line">
                <a:avLst/>
              </a:prstGeom>
              <a:noFill/>
              <a:ln w="38100" cap="flat">
                <a:solidFill>
                  <a:srgbClr val="5A5F5E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19" name="Shape 219"/>
              <p:cNvSpPr/>
              <p:nvPr/>
            </p:nvSpPr>
            <p:spPr>
              <a:xfrm flipH="1" flipV="1">
                <a:off x="9807" y="56302"/>
                <a:ext cx="398538" cy="2287803"/>
              </a:xfrm>
              <a:prstGeom prst="line">
                <a:avLst/>
              </a:prstGeom>
              <a:noFill/>
              <a:ln w="38100" cap="flat">
                <a:solidFill>
                  <a:srgbClr val="5A5F5E"/>
                </a:solidFill>
                <a:prstDash val="solid"/>
                <a:miter lim="400000"/>
                <a:tailEnd type="oval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227" name="Group 227"/>
          <p:cNvGrpSpPr/>
          <p:nvPr/>
        </p:nvGrpSpPr>
        <p:grpSpPr>
          <a:xfrm>
            <a:off x="434698" y="5969478"/>
            <a:ext cx="4706775" cy="2228386"/>
            <a:chOff x="-513271" y="52450"/>
            <a:chExt cx="4706773" cy="2228385"/>
          </a:xfrm>
        </p:grpSpPr>
        <p:grpSp>
          <p:nvGrpSpPr>
            <p:cNvPr id="224" name="Group 224"/>
            <p:cNvGrpSpPr/>
            <p:nvPr/>
          </p:nvGrpSpPr>
          <p:grpSpPr>
            <a:xfrm>
              <a:off x="-513271" y="1254913"/>
              <a:ext cx="3493887" cy="1025922"/>
              <a:chOff x="-513271" y="-216977"/>
              <a:chExt cx="3493886" cy="1025920"/>
            </a:xfrm>
          </p:grpSpPr>
          <p:sp>
            <p:nvSpPr>
              <p:cNvPr id="222" name="Shape 222"/>
              <p:cNvSpPr/>
              <p:nvPr/>
            </p:nvSpPr>
            <p:spPr>
              <a:xfrm>
                <a:off x="0" y="0"/>
                <a:ext cx="2980615" cy="647700"/>
              </a:xfrm>
              <a:prstGeom prst="rect">
                <a:avLst/>
              </a:prstGeom>
              <a:gradFill flip="none" rotWithShape="1">
                <a:gsLst>
                  <a:gs pos="0">
                    <a:srgbClr val="F4F7FF"/>
                  </a:gs>
                  <a:gs pos="24335">
                    <a:srgbClr val="F6F9FF">
                      <a:alpha val="50000"/>
                    </a:srgbClr>
                  </a:gs>
                  <a:gs pos="100000">
                    <a:srgbClr val="F8FBFF">
                      <a:alpha val="0"/>
                    </a:srgbClr>
                  </a:gs>
                </a:gsLst>
                <a:path path="shape">
                  <a:fillToRect l="45137" t="79659" r="54862" b="20340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3" name="Shape 223"/>
              <p:cNvSpPr/>
              <p:nvPr/>
            </p:nvSpPr>
            <p:spPr>
              <a:xfrm>
                <a:off x="-513271" y="-216977"/>
                <a:ext cx="3486530" cy="102592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>
                <a:outerShdw blurRad="63500" dist="25400" dir="5400000" rotWithShape="0">
                  <a:srgbClr val="000000">
                    <a:alpha val="50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>
                    <a:latin typeface="Apple SD 산돌고딕 Neo 세미볼드체"/>
                    <a:ea typeface="Apple SD 산돌고딕 Neo 세미볼드체"/>
                    <a:cs typeface="Apple SD 산돌고딕 Neo 세미볼드체"/>
                    <a:sym typeface="Apple SD 산돌고딕 Neo 세미볼드체"/>
                  </a:defRPr>
                </a:lvl1pPr>
              </a:lstStyle>
              <a:p>
                <a:r>
                  <a:rPr lang="en-US" sz="6000" b="1" dirty="0" smtClean="0">
                    <a:latin typeface="TH SarabunPSK" pitchFamily="34" charset="-34"/>
                    <a:cs typeface="TH SarabunPSK" pitchFamily="34" charset="-34"/>
                  </a:rPr>
                  <a:t>Cloud Service</a:t>
                </a:r>
                <a:endParaRPr sz="6000" b="1" dirty="0">
                  <a:latin typeface="TH SarabunPSK" pitchFamily="34" charset="-34"/>
                  <a:cs typeface="TH SarabunPSK" pitchFamily="34" charset="-34"/>
                </a:endParaRPr>
              </a:p>
            </p:txBody>
          </p:sp>
        </p:grpSp>
        <p:sp>
          <p:nvSpPr>
            <p:cNvPr id="225" name="Shape 225"/>
            <p:cNvSpPr/>
            <p:nvPr/>
          </p:nvSpPr>
          <p:spPr>
            <a:xfrm>
              <a:off x="2886375" y="1808440"/>
              <a:ext cx="568025" cy="1"/>
            </a:xfrm>
            <a:prstGeom prst="line">
              <a:avLst/>
            </a:prstGeom>
            <a:noFill/>
            <a:ln w="38100" cap="flat">
              <a:solidFill>
                <a:srgbClr val="5A5F5E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 flipV="1">
              <a:off x="3426466" y="52450"/>
              <a:ext cx="767036" cy="1772731"/>
            </a:xfrm>
            <a:prstGeom prst="line">
              <a:avLst/>
            </a:prstGeom>
            <a:noFill/>
            <a:ln w="38100" cap="flat">
              <a:solidFill>
                <a:srgbClr val="5A5F5E"/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228" name="Shape 228"/>
          <p:cNvSpPr>
            <a:spLocks noGrp="1"/>
          </p:cNvSpPr>
          <p:nvPr>
            <p:ph type="title" idx="4294967295"/>
          </p:nvPr>
        </p:nvSpPr>
        <p:spPr>
          <a:xfrm>
            <a:off x="487935" y="237652"/>
            <a:ext cx="12293601" cy="1686462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>
            <a:normAutofit/>
          </a:bodyPr>
          <a:lstStyle>
            <a:lvl1pPr>
              <a:defRPr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lvl1pPr>
          </a:lstStyle>
          <a:p>
            <a:r>
              <a:rPr sz="8000" b="1">
                <a:latin typeface="TH SarabunPSK" pitchFamily="34" charset="-34"/>
                <a:cs typeface="TH SarabunPSK" pitchFamily="34" charset="-34"/>
              </a:rPr>
              <a:t>Business Solution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ipak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635" y="8864630"/>
            <a:ext cx="1471573" cy="84089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9" name="Group 269">
            <a:hlinkClick r:id="rId3" action="ppaction://hlinksldjump"/>
          </p:cNvPr>
          <p:cNvGrpSpPr/>
          <p:nvPr/>
        </p:nvGrpSpPr>
        <p:grpSpPr>
          <a:xfrm>
            <a:off x="12223815" y="9242438"/>
            <a:ext cx="692085" cy="690814"/>
            <a:chOff x="0" y="0"/>
            <a:chExt cx="692083" cy="690812"/>
          </a:xfrm>
        </p:grpSpPr>
        <p:sp>
          <p:nvSpPr>
            <p:cNvPr id="267" name="Shape 267"/>
            <p:cNvSpPr/>
            <p:nvPr/>
          </p:nvSpPr>
          <p:spPr>
            <a:xfrm>
              <a:off x="0" y="0"/>
              <a:ext cx="692084" cy="690813"/>
            </a:xfrm>
            <a:prstGeom prst="roundRect">
              <a:avLst>
                <a:gd name="adj" fmla="val 28031"/>
              </a:avLst>
            </a:prstGeom>
            <a:solidFill>
              <a:srgbClr val="16508B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>
              <a:off x="127348" y="104106"/>
              <a:ext cx="437389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Apple SD 산돌고딕 Neo 무거운"/>
                  <a:ea typeface="Apple SD 산돌고딕 Neo 무거운"/>
                  <a:cs typeface="Apple SD 산돌고딕 Neo 무거운"/>
                  <a:sym typeface="Apple SD 산돌고딕 Neo 무거운"/>
                </a:defRPr>
              </a:lvl1pPr>
            </a:lstStyle>
            <a:p>
              <a:r>
                <a:t>EX</a:t>
              </a:r>
            </a:p>
          </p:txBody>
        </p:sp>
      </p:grpSp>
      <p:sp>
        <p:nvSpPr>
          <p:cNvPr id="270" name="Shape 270"/>
          <p:cNvSpPr>
            <a:spLocks noGrp="1"/>
          </p:cNvSpPr>
          <p:nvPr>
            <p:ph type="title" idx="4294967295"/>
          </p:nvPr>
        </p:nvSpPr>
        <p:spPr>
          <a:xfrm>
            <a:off x="355600" y="459630"/>
            <a:ext cx="12293600" cy="1571891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>
            <a:normAutofit/>
          </a:bodyPr>
          <a:lstStyle>
            <a:lvl1pPr>
              <a:defRPr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lvl1pPr>
          </a:lstStyle>
          <a:p>
            <a:r>
              <a:rPr sz="8000" b="1" dirty="0">
                <a:latin typeface="TH SarabunPSK" pitchFamily="34" charset="-34"/>
                <a:cs typeface="TH SarabunPSK" pitchFamily="34" charset="-34"/>
              </a:rPr>
              <a:t>Hardware</a:t>
            </a:r>
          </a:p>
        </p:txBody>
      </p:sp>
      <p:sp>
        <p:nvSpPr>
          <p:cNvPr id="271" name="Shape 271"/>
          <p:cNvSpPr/>
          <p:nvPr/>
        </p:nvSpPr>
        <p:spPr>
          <a:xfrm>
            <a:off x="4713283" y="1394908"/>
            <a:ext cx="3578233" cy="779701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80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lvl1pPr>
          </a:lstStyle>
          <a:p>
            <a:r>
              <a:rPr sz="4400" b="1" dirty="0">
                <a:latin typeface="TH SarabunPSK" pitchFamily="34" charset="-34"/>
                <a:cs typeface="TH SarabunPSK" pitchFamily="34" charset="-34"/>
              </a:rPr>
              <a:t>P  r  o  d  u  c  t  s</a:t>
            </a:r>
          </a:p>
        </p:txBody>
      </p:sp>
      <p:grpSp>
        <p:nvGrpSpPr>
          <p:cNvPr id="277" name="Group 277"/>
          <p:cNvGrpSpPr/>
          <p:nvPr/>
        </p:nvGrpSpPr>
        <p:grpSpPr>
          <a:xfrm>
            <a:off x="280930" y="472337"/>
            <a:ext cx="1863249" cy="1863249"/>
            <a:chOff x="0" y="0"/>
            <a:chExt cx="1863248" cy="1863248"/>
          </a:xfrm>
        </p:grpSpPr>
        <p:sp>
          <p:nvSpPr>
            <p:cNvPr id="275" name="Shape 275"/>
            <p:cNvSpPr/>
            <p:nvPr/>
          </p:nvSpPr>
          <p:spPr>
            <a:xfrm>
              <a:off x="0" y="0"/>
              <a:ext cx="1863249" cy="186324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50800" dist="63500" dir="27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276" name="cisco-logo.jpg" descr="cisco-logo.jp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23970" y="158679"/>
              <a:ext cx="1215308" cy="15458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80" name="Group 280"/>
          <p:cNvGrpSpPr/>
          <p:nvPr/>
        </p:nvGrpSpPr>
        <p:grpSpPr>
          <a:xfrm>
            <a:off x="2246293" y="463283"/>
            <a:ext cx="1863250" cy="1863249"/>
            <a:chOff x="0" y="0"/>
            <a:chExt cx="1863248" cy="1863248"/>
          </a:xfrm>
        </p:grpSpPr>
        <p:sp>
          <p:nvSpPr>
            <p:cNvPr id="278" name="Shape 278"/>
            <p:cNvSpPr/>
            <p:nvPr/>
          </p:nvSpPr>
          <p:spPr>
            <a:xfrm>
              <a:off x="0" y="0"/>
              <a:ext cx="1863249" cy="186324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50800" dist="63500" dir="27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279" name="logo_ibm.png"/>
            <p:cNvPicPr>
              <a:picLocks noChangeAspect="1"/>
            </p:cNvPicPr>
            <p:nvPr/>
          </p:nvPicPr>
          <p:blipFill>
            <a:blip r:embed="rId5" cstate="print">
              <a:extLst/>
            </a:blip>
            <a:stretch>
              <a:fillRect/>
            </a:stretch>
          </p:blipFill>
          <p:spPr>
            <a:xfrm>
              <a:off x="0" y="440583"/>
              <a:ext cx="1863249" cy="9820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95" name="Group 295"/>
          <p:cNvGrpSpPr/>
          <p:nvPr/>
        </p:nvGrpSpPr>
        <p:grpSpPr>
          <a:xfrm>
            <a:off x="2246295" y="2895999"/>
            <a:ext cx="1863249" cy="1863249"/>
            <a:chOff x="0" y="0"/>
            <a:chExt cx="1863248" cy="1863248"/>
          </a:xfrm>
        </p:grpSpPr>
        <p:sp>
          <p:nvSpPr>
            <p:cNvPr id="293" name="Shape 293"/>
            <p:cNvSpPr/>
            <p:nvPr/>
          </p:nvSpPr>
          <p:spPr>
            <a:xfrm>
              <a:off x="0" y="0"/>
              <a:ext cx="1863249" cy="186324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50800" dist="63500" dir="27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294" name="Rapid7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15064" y="782310"/>
              <a:ext cx="1633120" cy="2986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" name="Rectangle 1"/>
          <p:cNvSpPr/>
          <p:nvPr/>
        </p:nvSpPr>
        <p:spPr>
          <a:xfrm>
            <a:off x="3322020" y="2170430"/>
            <a:ext cx="6502400" cy="74174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Blade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Server </a:t>
            </a:r>
          </a:p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San storage</a:t>
            </a:r>
          </a:p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Firewall</a:t>
            </a:r>
          </a:p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San switch</a:t>
            </a:r>
          </a:p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Log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managment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Data Loss</a:t>
            </a:r>
          </a:p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SSL VPN</a:t>
            </a:r>
          </a:p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PCI 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DSS</a:t>
            </a:r>
          </a:p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PAM</a:t>
            </a:r>
          </a:p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WAP</a:t>
            </a:r>
          </a:p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Mail Gateway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21141" y="5507857"/>
            <a:ext cx="3105310" cy="11176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/>
          <a:srcRect l="23535" t="13466" b="1740"/>
          <a:stretch/>
        </p:blipFill>
        <p:spPr>
          <a:xfrm>
            <a:off x="189254" y="2875603"/>
            <a:ext cx="1988820" cy="18836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8907" y="5043321"/>
            <a:ext cx="1889513" cy="18836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8418" y="5085682"/>
            <a:ext cx="1773380" cy="17989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15632" y="7723947"/>
            <a:ext cx="3587934" cy="6032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93875" y="6862561"/>
            <a:ext cx="3609782" cy="6570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49841" y="569120"/>
            <a:ext cx="3593908" cy="10958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76991" y="4388143"/>
            <a:ext cx="3674976" cy="9749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49319" y="1859982"/>
            <a:ext cx="3683972" cy="10372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93875" y="3137703"/>
            <a:ext cx="3641209" cy="10811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215632" y="8494687"/>
            <a:ext cx="3263739" cy="59363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/>
          </p:cNvSpPr>
          <p:nvPr>
            <p:ph type="title" idx="4294967295"/>
          </p:nvPr>
        </p:nvSpPr>
        <p:spPr>
          <a:xfrm>
            <a:off x="355600" y="645610"/>
            <a:ext cx="12293600" cy="1571891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>
            <a:normAutofit/>
          </a:bodyPr>
          <a:lstStyle>
            <a:lvl1pPr>
              <a:defRPr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lvl1pPr>
          </a:lstStyle>
          <a:p>
            <a:r>
              <a:rPr sz="8000" b="1">
                <a:latin typeface="TH SarabunPSK" pitchFamily="34" charset="-34"/>
                <a:cs typeface="TH SarabunPSK" pitchFamily="34" charset="-34"/>
              </a:rPr>
              <a:t>software</a:t>
            </a:r>
          </a:p>
        </p:txBody>
      </p:sp>
      <p:sp>
        <p:nvSpPr>
          <p:cNvPr id="301" name="Shape 301"/>
          <p:cNvSpPr/>
          <p:nvPr/>
        </p:nvSpPr>
        <p:spPr>
          <a:xfrm>
            <a:off x="4572423" y="1826584"/>
            <a:ext cx="3843156" cy="841256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80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lvl1pPr>
          </a:lstStyle>
          <a:p>
            <a:r>
              <a:rPr sz="4800" b="1" dirty="0">
                <a:latin typeface="TH SarabunPSK" pitchFamily="34" charset="-34"/>
                <a:cs typeface="TH SarabunPSK" pitchFamily="34" charset="-34"/>
              </a:rPr>
              <a:t>P  r  o  d  u  c  t  s</a:t>
            </a:r>
          </a:p>
        </p:txBody>
      </p:sp>
      <p:grpSp>
        <p:nvGrpSpPr>
          <p:cNvPr id="304" name="Group 304"/>
          <p:cNvGrpSpPr/>
          <p:nvPr/>
        </p:nvGrpSpPr>
        <p:grpSpPr>
          <a:xfrm>
            <a:off x="142256" y="3103046"/>
            <a:ext cx="1863249" cy="1863249"/>
            <a:chOff x="0" y="0"/>
            <a:chExt cx="1863248" cy="1863248"/>
          </a:xfrm>
        </p:grpSpPr>
        <p:sp>
          <p:nvSpPr>
            <p:cNvPr id="302" name="Shape 302"/>
            <p:cNvSpPr/>
            <p:nvPr/>
          </p:nvSpPr>
          <p:spPr>
            <a:xfrm>
              <a:off x="0" y="0"/>
              <a:ext cx="1863249" cy="186324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50800" dist="63500" dir="27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303" name="Symantec_logo_horizontal.png" descr="Symantec_logo_horizontal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95279" y="683180"/>
              <a:ext cx="1672691" cy="4968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07" name="Group 307"/>
          <p:cNvGrpSpPr/>
          <p:nvPr/>
        </p:nvGrpSpPr>
        <p:grpSpPr>
          <a:xfrm>
            <a:off x="2263686" y="3103046"/>
            <a:ext cx="1863249" cy="1863250"/>
            <a:chOff x="0" y="0"/>
            <a:chExt cx="1863248" cy="1863248"/>
          </a:xfrm>
        </p:grpSpPr>
        <p:sp>
          <p:nvSpPr>
            <p:cNvPr id="305" name="Shape 305"/>
            <p:cNvSpPr/>
            <p:nvPr/>
          </p:nvSpPr>
          <p:spPr>
            <a:xfrm>
              <a:off x="0" y="0"/>
              <a:ext cx="1863249" cy="186324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50800" dist="63500" dir="27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306" name="vmware_view_pilot-5132020.jpg" descr="vmware_view_pilot-5132020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9974" y="468867"/>
              <a:ext cx="1714501" cy="9255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10" name="Group 310"/>
          <p:cNvGrpSpPr/>
          <p:nvPr/>
        </p:nvGrpSpPr>
        <p:grpSpPr>
          <a:xfrm>
            <a:off x="2263686" y="7194224"/>
            <a:ext cx="1863250" cy="1863249"/>
            <a:chOff x="0" y="0"/>
            <a:chExt cx="1863248" cy="1863248"/>
          </a:xfrm>
        </p:grpSpPr>
        <p:sp>
          <p:nvSpPr>
            <p:cNvPr id="308" name="Shape 308"/>
            <p:cNvSpPr/>
            <p:nvPr/>
          </p:nvSpPr>
          <p:spPr>
            <a:xfrm>
              <a:off x="0" y="0"/>
              <a:ext cx="1863249" cy="186324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50800" dist="63500" dir="27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309" name="Kaspersky-Lab-Logo.jpg" descr="Kaspersky-Lab-Logo.jp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7386" y="683180"/>
              <a:ext cx="1768476" cy="4968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16" name="Group 316"/>
          <p:cNvGrpSpPr/>
          <p:nvPr/>
        </p:nvGrpSpPr>
        <p:grpSpPr>
          <a:xfrm>
            <a:off x="130158" y="1066292"/>
            <a:ext cx="1863249" cy="1863249"/>
            <a:chOff x="0" y="0"/>
            <a:chExt cx="1863248" cy="1863248"/>
          </a:xfrm>
        </p:grpSpPr>
        <p:sp>
          <p:nvSpPr>
            <p:cNvPr id="314" name="Shape 314"/>
            <p:cNvSpPr/>
            <p:nvPr/>
          </p:nvSpPr>
          <p:spPr>
            <a:xfrm>
              <a:off x="0" y="0"/>
              <a:ext cx="1863249" cy="186324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50800" dist="63500" dir="27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315" name="logo_ibm.png"/>
            <p:cNvPicPr>
              <a:picLocks noChangeAspect="1"/>
            </p:cNvPicPr>
            <p:nvPr/>
          </p:nvPicPr>
          <p:blipFill>
            <a:blip r:embed="rId5" cstate="print">
              <a:extLst/>
            </a:blip>
            <a:stretch>
              <a:fillRect/>
            </a:stretch>
          </p:blipFill>
          <p:spPr>
            <a:xfrm>
              <a:off x="0" y="440583"/>
              <a:ext cx="1863249" cy="9820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19" name="Group 319"/>
          <p:cNvGrpSpPr/>
          <p:nvPr/>
        </p:nvGrpSpPr>
        <p:grpSpPr>
          <a:xfrm>
            <a:off x="2246969" y="1089176"/>
            <a:ext cx="1863249" cy="1863249"/>
            <a:chOff x="0" y="0"/>
            <a:chExt cx="1863248" cy="1863248"/>
          </a:xfrm>
        </p:grpSpPr>
        <p:sp>
          <p:nvSpPr>
            <p:cNvPr id="317" name="Shape 317"/>
            <p:cNvSpPr/>
            <p:nvPr/>
          </p:nvSpPr>
          <p:spPr>
            <a:xfrm>
              <a:off x="0" y="0"/>
              <a:ext cx="1863249" cy="1863249"/>
            </a:xfrm>
            <a:prstGeom prst="rect">
              <a:avLst/>
            </a:prstGeom>
            <a:solidFill>
              <a:srgbClr val="CF3C28"/>
            </a:solidFill>
            <a:ln w="12700" cap="flat">
              <a:noFill/>
              <a:miter lim="400000"/>
            </a:ln>
            <a:effectLst>
              <a:outerShdw blurRad="50800" dist="63500" dir="27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318" name="oracle-580x224_tcm21-102907.png" descr="oracle-580x224_tcm21-102907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6783" y="323946"/>
              <a:ext cx="1803117" cy="12383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20" name="ipaklogo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24635" y="8864630"/>
            <a:ext cx="1471573" cy="84089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3" name="Group 323">
            <a:hlinkClick r:id="rId8" action="ppaction://hlinksldjump"/>
          </p:cNvPr>
          <p:cNvGrpSpPr/>
          <p:nvPr/>
        </p:nvGrpSpPr>
        <p:grpSpPr>
          <a:xfrm>
            <a:off x="12223815" y="9242438"/>
            <a:ext cx="692085" cy="690814"/>
            <a:chOff x="0" y="0"/>
            <a:chExt cx="692083" cy="690812"/>
          </a:xfrm>
        </p:grpSpPr>
        <p:sp>
          <p:nvSpPr>
            <p:cNvPr id="321" name="Shape 321"/>
            <p:cNvSpPr/>
            <p:nvPr/>
          </p:nvSpPr>
          <p:spPr>
            <a:xfrm>
              <a:off x="0" y="0"/>
              <a:ext cx="692084" cy="690813"/>
            </a:xfrm>
            <a:prstGeom prst="roundRect">
              <a:avLst>
                <a:gd name="adj" fmla="val 28031"/>
              </a:avLst>
            </a:prstGeom>
            <a:solidFill>
              <a:srgbClr val="16508B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>
              <a:off x="127348" y="104106"/>
              <a:ext cx="437389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Apple SD 산돌고딕 Neo 무거운"/>
                  <a:ea typeface="Apple SD 산돌고딕 Neo 무거운"/>
                  <a:cs typeface="Apple SD 산돌고딕 Neo 무거운"/>
                  <a:sym typeface="Apple SD 산돌고딕 Neo 무거운"/>
                </a:defRPr>
              </a:lvl1pPr>
            </a:lstStyle>
            <a:p>
              <a:r>
                <a:t>EX</a:t>
              </a:r>
            </a:p>
          </p:txBody>
        </p:sp>
      </p:grpSp>
      <p:grpSp>
        <p:nvGrpSpPr>
          <p:cNvPr id="326" name="Group 326"/>
          <p:cNvGrpSpPr/>
          <p:nvPr/>
        </p:nvGrpSpPr>
        <p:grpSpPr>
          <a:xfrm>
            <a:off x="2273841" y="5136971"/>
            <a:ext cx="1863250" cy="1863249"/>
            <a:chOff x="0" y="0"/>
            <a:chExt cx="1863248" cy="1863248"/>
          </a:xfrm>
        </p:grpSpPr>
        <p:sp>
          <p:nvSpPr>
            <p:cNvPr id="324" name="Shape 324"/>
            <p:cNvSpPr/>
            <p:nvPr/>
          </p:nvSpPr>
          <p:spPr>
            <a:xfrm>
              <a:off x="0" y="0"/>
              <a:ext cx="1863249" cy="186324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50800" dist="63500" dir="27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325" name="Logo McAfee.png"/>
            <p:cNvPicPr>
              <a:picLocks noChangeAspect="1"/>
            </p:cNvPicPr>
            <p:nvPr/>
          </p:nvPicPr>
          <p:blipFill>
            <a:blip r:embed="rId9" cstate="print">
              <a:extLst/>
            </a:blip>
            <a:stretch>
              <a:fillRect/>
            </a:stretch>
          </p:blipFill>
          <p:spPr>
            <a:xfrm>
              <a:off x="27424" y="653162"/>
              <a:ext cx="1808400" cy="5569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2" name="Group 289"/>
          <p:cNvGrpSpPr/>
          <p:nvPr/>
        </p:nvGrpSpPr>
        <p:grpSpPr>
          <a:xfrm>
            <a:off x="167362" y="5136969"/>
            <a:ext cx="1863250" cy="1863250"/>
            <a:chOff x="0" y="0"/>
            <a:chExt cx="1863248" cy="1863248"/>
          </a:xfrm>
        </p:grpSpPr>
        <p:sp>
          <p:nvSpPr>
            <p:cNvPr id="33" name="Shape 287"/>
            <p:cNvSpPr/>
            <p:nvPr/>
          </p:nvSpPr>
          <p:spPr>
            <a:xfrm>
              <a:off x="0" y="0"/>
              <a:ext cx="1863249" cy="186324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50800" dist="63500" dir="27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34" name="Check-Point-Software-Technologies-Ltd..jpg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90812" y="96098"/>
              <a:ext cx="1534545" cy="16858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5" name="Rectangle 34"/>
          <p:cNvSpPr/>
          <p:nvPr/>
        </p:nvSpPr>
        <p:spPr>
          <a:xfrm>
            <a:off x="3360438" y="2861843"/>
            <a:ext cx="6502400" cy="53860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Antivirus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Backup</a:t>
            </a:r>
          </a:p>
          <a:p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Network Monitoring</a:t>
            </a:r>
          </a:p>
          <a:p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Security</a:t>
            </a:r>
          </a:p>
          <a:p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Database Monitoring</a:t>
            </a:r>
          </a:p>
          <a:p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Email</a:t>
            </a:r>
          </a:p>
          <a:p>
            <a:endParaRPr lang="en-US" sz="44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43271" y="4170214"/>
            <a:ext cx="3696081" cy="10528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96339" y="2545480"/>
            <a:ext cx="3762967" cy="13932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61112" y="1051531"/>
            <a:ext cx="3967561" cy="114161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logo microsoft.ne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5600" y="3521757"/>
            <a:ext cx="2852763" cy="8605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9" name="Logo JAV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60077" y="1907844"/>
            <a:ext cx="3227826" cy="3227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0" name="Logo PHP-MySQL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27329" y="3306073"/>
            <a:ext cx="2413867" cy="1499740"/>
          </a:xfrm>
          <a:prstGeom prst="rect">
            <a:avLst/>
          </a:prstGeom>
          <a:ln w="12700">
            <a:miter lim="400000"/>
          </a:ln>
        </p:spPr>
      </p:pic>
      <p:sp>
        <p:nvSpPr>
          <p:cNvPr id="331" name="Shape 331"/>
          <p:cNvSpPr>
            <a:spLocks noGrp="1"/>
          </p:cNvSpPr>
          <p:nvPr>
            <p:ph type="title" idx="4294967295"/>
          </p:nvPr>
        </p:nvSpPr>
        <p:spPr>
          <a:xfrm>
            <a:off x="355600" y="645610"/>
            <a:ext cx="12293600" cy="1571891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>
            <a:normAutofit/>
          </a:bodyPr>
          <a:lstStyle>
            <a:lvl1pPr>
              <a:defRPr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lvl1pPr>
          </a:lstStyle>
          <a:p>
            <a:r>
              <a:rPr sz="8000" b="1" dirty="0">
                <a:latin typeface="TH SarabunPSK" pitchFamily="34" charset="-34"/>
                <a:cs typeface="TH SarabunPSK" pitchFamily="34" charset="-34"/>
              </a:rPr>
              <a:t>Development</a:t>
            </a:r>
          </a:p>
        </p:txBody>
      </p:sp>
      <p:pic>
        <p:nvPicPr>
          <p:cNvPr id="333" name="ipaklogo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4635" y="8864630"/>
            <a:ext cx="1471573" cy="84089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6" name="Group 336">
            <a:hlinkClick r:id="rId6" action="ppaction://hlinksldjump"/>
          </p:cNvPr>
          <p:cNvGrpSpPr/>
          <p:nvPr/>
        </p:nvGrpSpPr>
        <p:grpSpPr>
          <a:xfrm>
            <a:off x="12223815" y="9242438"/>
            <a:ext cx="692085" cy="690814"/>
            <a:chOff x="0" y="0"/>
            <a:chExt cx="692083" cy="690812"/>
          </a:xfrm>
        </p:grpSpPr>
        <p:sp>
          <p:nvSpPr>
            <p:cNvPr id="334" name="Shape 334"/>
            <p:cNvSpPr/>
            <p:nvPr/>
          </p:nvSpPr>
          <p:spPr>
            <a:xfrm>
              <a:off x="0" y="0"/>
              <a:ext cx="692084" cy="690813"/>
            </a:xfrm>
            <a:prstGeom prst="roundRect">
              <a:avLst>
                <a:gd name="adj" fmla="val 28031"/>
              </a:avLst>
            </a:prstGeom>
            <a:solidFill>
              <a:srgbClr val="16508B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35" name="Shape 335"/>
            <p:cNvSpPr/>
            <p:nvPr/>
          </p:nvSpPr>
          <p:spPr>
            <a:xfrm>
              <a:off x="127348" y="104106"/>
              <a:ext cx="437389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Apple SD 산돌고딕 Neo 무거운"/>
                  <a:ea typeface="Apple SD 산돌고딕 Neo 무거운"/>
                  <a:cs typeface="Apple SD 산돌고딕 Neo 무거운"/>
                  <a:sym typeface="Apple SD 산돌고딕 Neo 무거운"/>
                </a:defRPr>
              </a:lvl1pPr>
            </a:lstStyle>
            <a:p>
              <a:r>
                <a:t>EX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3098627" y="5229285"/>
            <a:ext cx="65024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dirty="0" smtClean="0">
                <a:solidFill>
                  <a:schemeClr val="accent1">
                    <a:lumMod val="75000"/>
                  </a:schemeClr>
                </a:solidFill>
              </a:rPr>
              <a:t>ระบบ หลอดเลือดหัวใจขาดเลือด</a:t>
            </a:r>
          </a:p>
          <a:p>
            <a:r>
              <a:rPr lang="th-TH" dirty="0" smtClean="0">
                <a:solidFill>
                  <a:schemeClr val="accent1">
                    <a:lumMod val="75000"/>
                  </a:schemeClr>
                </a:solidFill>
              </a:rPr>
              <a:t>ระบบ วัณโรค</a:t>
            </a:r>
          </a:p>
          <a:p>
            <a:r>
              <a:rPr lang="th-TH" dirty="0" smtClean="0">
                <a:solidFill>
                  <a:schemeClr val="accent1">
                    <a:lumMod val="75000"/>
                  </a:schemeClr>
                </a:solidFill>
              </a:rPr>
              <a:t>ระบบ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E-Claim</a:t>
            </a:r>
            <a:endParaRPr lang="th-TH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th-TH" dirty="0" smtClean="0">
                <a:solidFill>
                  <a:schemeClr val="accent1">
                    <a:lumMod val="75000"/>
                  </a:schemeClr>
                </a:solidFill>
              </a:rPr>
              <a:t>ระบบพิมพ์บัตรพนักงาน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th-TH" dirty="0" smtClean="0">
                <a:solidFill>
                  <a:schemeClr val="accent1">
                    <a:lumMod val="75000"/>
                  </a:schemeClr>
                </a:solidFill>
              </a:rPr>
              <a:t>การเชื่อมโยงข้อมูล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API</a:t>
            </a:r>
          </a:p>
          <a:p>
            <a:r>
              <a:rPr lang="th-TH" dirty="0" smtClean="0">
                <a:solidFill>
                  <a:schemeClr val="accent1">
                    <a:lumMod val="75000"/>
                  </a:schemeClr>
                </a:solidFill>
              </a:rPr>
              <a:t>ระบบเก็บเงินค่าผ่านทาง 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Website </a:t>
            </a:r>
            <a:r>
              <a:rPr lang="th-TH" dirty="0" smtClean="0">
                <a:solidFill>
                  <a:schemeClr val="accent1">
                    <a:lumMod val="75000"/>
                  </a:schemeClr>
                </a:solidFill>
              </a:rPr>
              <a:t>องค์กร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338</Words>
  <Application>Microsoft Office PowerPoint</Application>
  <PresentationFormat>Custom</PresentationFormat>
  <Paragraphs>115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Apple SD 산돌고딕 Neo 무거운</vt:lpstr>
      <vt:lpstr>Apple SD 산돌고딕 Neo 세미볼드체</vt:lpstr>
      <vt:lpstr>Apple SD 산돌고딕 Neo 일반체</vt:lpstr>
      <vt:lpstr>Arial</vt:lpstr>
      <vt:lpstr>Gill Sans Light</vt:lpstr>
      <vt:lpstr>Helvetica Neue</vt:lpstr>
      <vt:lpstr>TH SarabunPSK</vt:lpstr>
      <vt:lpstr>Showroom</vt:lpstr>
      <vt:lpstr>IPAK Professional IT Co.,LTD</vt:lpstr>
      <vt:lpstr>ประวัติบริษัท</vt:lpstr>
      <vt:lpstr>ประวัติบริษัท</vt:lpstr>
      <vt:lpstr>วิสัยทัศน์</vt:lpstr>
      <vt:lpstr>Business Solution</vt:lpstr>
      <vt:lpstr>Business Solution</vt:lpstr>
      <vt:lpstr>Hardware</vt:lpstr>
      <vt:lpstr>software</vt:lpstr>
      <vt:lpstr>Development</vt:lpstr>
      <vt:lpstr>Cloud Service</vt:lpstr>
      <vt:lpstr>ผลงานที่ผ่านมา</vt:lpstr>
      <vt:lpstr>ผลงานที่ผ่านมา</vt:lpstr>
      <vt:lpstr>ผลงานที่ผ่านมา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IPAK Professional IT Co.,LTD</dc:title>
  <dc:creator>Pornsuda</dc:creator>
  <cp:lastModifiedBy>Patcharanan A</cp:lastModifiedBy>
  <cp:revision>42</cp:revision>
  <cp:lastPrinted>2024-03-20T03:52:00Z</cp:lastPrinted>
  <dcterms:modified xsi:type="dcterms:W3CDTF">2024-03-20T03:52:51Z</dcterms:modified>
</cp:coreProperties>
</file>